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4" r:id="rId4"/>
    <p:sldMasterId id="214748370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Quantico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ntico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Quantico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Quantico-bold.fntdata"/><Relationship Id="rId18" Type="http://schemas.openxmlformats.org/officeDocument/2006/relationships/font" Target="fonts/Quantico-regular.fntdata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ab86560a9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ab86560a9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ab86560a98_0_1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ab86560a98_0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ab86560a98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3ab86560a98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ab86560a98_0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ab86560a98_0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ab86560a98_0_1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ab86560a98_0_1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3ab86560a98_0_1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3ab86560a98_0_1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ab86560a98_0_1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ab86560a98_0_1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ab86560a98_0_10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ab86560a98_0_1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3ab86560a98_0_10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3ab86560a98_0_1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ab86560a98_0_1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ab86560a98_0_1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ab86560a98_0_1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ab86560a98_0_1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BLANK_16_1_1">
    <p:bg>
      <p:bgPr>
        <a:solidFill>
          <a:schemeClr val="lt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0" y="0"/>
            <a:ext cx="5440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5440200" y="555250"/>
            <a:ext cx="3703800" cy="458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636875" y="563400"/>
            <a:ext cx="4803000" cy="4588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70" name="Google Shape;70;p14"/>
          <p:cNvSpPr txBox="1"/>
          <p:nvPr>
            <p:ph type="title"/>
          </p:nvPr>
        </p:nvSpPr>
        <p:spPr>
          <a:xfrm>
            <a:off x="876900" y="874250"/>
            <a:ext cx="4387500" cy="263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5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958450" y="4298625"/>
            <a:ext cx="20085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411875" y="389750"/>
            <a:ext cx="2237100" cy="816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2" type="subTitle"/>
          </p:nvPr>
        </p:nvSpPr>
        <p:spPr>
          <a:xfrm>
            <a:off x="3469838" y="218278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3" type="subTitle"/>
          </p:nvPr>
        </p:nvSpPr>
        <p:spPr>
          <a:xfrm>
            <a:off x="3469838" y="1064402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4" type="subTitle"/>
          </p:nvPr>
        </p:nvSpPr>
        <p:spPr>
          <a:xfrm>
            <a:off x="3469838" y="1923965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22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5" type="subTitle"/>
          </p:nvPr>
        </p:nvSpPr>
        <p:spPr>
          <a:xfrm>
            <a:off x="3469838" y="2810376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5"/>
          <p:cNvSpPr txBox="1"/>
          <p:nvPr>
            <p:ph idx="6" type="subTitle"/>
          </p:nvPr>
        </p:nvSpPr>
        <p:spPr>
          <a:xfrm>
            <a:off x="3469838" y="3646164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5"/>
          <p:cNvSpPr txBox="1"/>
          <p:nvPr>
            <p:ph idx="7" type="subTitle"/>
          </p:nvPr>
        </p:nvSpPr>
        <p:spPr>
          <a:xfrm>
            <a:off x="3469838" y="4530963"/>
            <a:ext cx="5659800" cy="4527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1_1_1_1_1_1">
    <p:bg>
      <p:bgPr>
        <a:solidFill>
          <a:schemeClr val="accen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99900" y="99900"/>
            <a:ext cx="8944200" cy="49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252300" y="252300"/>
            <a:ext cx="8639400" cy="46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404700" y="404700"/>
            <a:ext cx="8334600" cy="432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557100" y="557100"/>
            <a:ext cx="8029800" cy="402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941650" y="795275"/>
            <a:ext cx="2861400" cy="816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86" name="Google Shape;86;p16"/>
          <p:cNvSpPr txBox="1"/>
          <p:nvPr>
            <p:ph idx="2" type="title"/>
          </p:nvPr>
        </p:nvSpPr>
        <p:spPr>
          <a:xfrm>
            <a:off x="4399600" y="83542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87" name="Google Shape;87;p16"/>
          <p:cNvSpPr txBox="1"/>
          <p:nvPr>
            <p:ph idx="3" type="title"/>
          </p:nvPr>
        </p:nvSpPr>
        <p:spPr>
          <a:xfrm>
            <a:off x="6496050" y="83542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4" type="title"/>
          </p:nvPr>
        </p:nvSpPr>
        <p:spPr>
          <a:xfrm>
            <a:off x="4385600" y="279757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89" name="Google Shape;89;p16"/>
          <p:cNvSpPr txBox="1"/>
          <p:nvPr>
            <p:ph idx="5" type="title"/>
          </p:nvPr>
        </p:nvSpPr>
        <p:spPr>
          <a:xfrm>
            <a:off x="6496050" y="2797575"/>
            <a:ext cx="27036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2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90" name="Google Shape;90;p16"/>
          <p:cNvSpPr txBox="1"/>
          <p:nvPr>
            <p:ph idx="6" type="title"/>
          </p:nvPr>
        </p:nvSpPr>
        <p:spPr>
          <a:xfrm>
            <a:off x="4423700" y="137955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1" name="Google Shape;91;p16"/>
          <p:cNvSpPr txBox="1"/>
          <p:nvPr>
            <p:ph idx="7" type="title"/>
          </p:nvPr>
        </p:nvSpPr>
        <p:spPr>
          <a:xfrm>
            <a:off x="6562725" y="137955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2" name="Google Shape;92;p16"/>
          <p:cNvSpPr txBox="1"/>
          <p:nvPr>
            <p:ph idx="8" type="title"/>
          </p:nvPr>
        </p:nvSpPr>
        <p:spPr>
          <a:xfrm>
            <a:off x="4423700" y="3341700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3" name="Google Shape;93;p16"/>
          <p:cNvSpPr txBox="1"/>
          <p:nvPr>
            <p:ph idx="9" type="title"/>
          </p:nvPr>
        </p:nvSpPr>
        <p:spPr>
          <a:xfrm>
            <a:off x="6562725" y="3341688"/>
            <a:ext cx="1703700" cy="772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idx="13" type="title"/>
          </p:nvPr>
        </p:nvSpPr>
        <p:spPr>
          <a:xfrm>
            <a:off x="966700" y="1417525"/>
            <a:ext cx="2072700" cy="1705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100"/>
              <a:buFont typeface="Lato"/>
              <a:buNone/>
              <a:defRPr sz="1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1_1_1_1_1_1_1_1_1_1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/>
          <p:nvPr/>
        </p:nvSpPr>
        <p:spPr>
          <a:xfrm>
            <a:off x="5404500" y="-50"/>
            <a:ext cx="3739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0" y="1499700"/>
            <a:ext cx="9144000" cy="364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5404500" y="1499700"/>
            <a:ext cx="3739500" cy="3645000"/>
          </a:xfrm>
          <a:prstGeom prst="snip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99" name="Google Shape;99;p17"/>
          <p:cNvSpPr txBox="1"/>
          <p:nvPr>
            <p:ph idx="1" type="subTitle"/>
          </p:nvPr>
        </p:nvSpPr>
        <p:spPr>
          <a:xfrm>
            <a:off x="5792075" y="1776150"/>
            <a:ext cx="2799600" cy="3092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37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00" name="Google Shape;100;p17"/>
          <p:cNvSpPr/>
          <p:nvPr>
            <p:ph idx="2" type="pic"/>
          </p:nvPr>
        </p:nvSpPr>
        <p:spPr>
          <a:xfrm>
            <a:off x="180150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01" name="Google Shape;101;p17"/>
          <p:cNvSpPr/>
          <p:nvPr>
            <p:ph idx="3" type="pic"/>
          </p:nvPr>
        </p:nvSpPr>
        <p:spPr>
          <a:xfrm>
            <a:off x="180150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02" name="Google Shape;102;p17"/>
          <p:cNvSpPr/>
          <p:nvPr>
            <p:ph idx="4" type="pic"/>
          </p:nvPr>
        </p:nvSpPr>
        <p:spPr>
          <a:xfrm>
            <a:off x="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03" name="Google Shape;103;p17"/>
          <p:cNvSpPr/>
          <p:nvPr>
            <p:ph idx="5" type="pic"/>
          </p:nvPr>
        </p:nvSpPr>
        <p:spPr>
          <a:xfrm>
            <a:off x="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04" name="Google Shape;104;p17"/>
          <p:cNvSpPr/>
          <p:nvPr>
            <p:ph idx="6" type="pic"/>
          </p:nvPr>
        </p:nvSpPr>
        <p:spPr>
          <a:xfrm>
            <a:off x="3603000" y="14977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05" name="Google Shape;105;p17"/>
          <p:cNvSpPr/>
          <p:nvPr>
            <p:ph idx="7" type="pic"/>
          </p:nvPr>
        </p:nvSpPr>
        <p:spPr>
          <a:xfrm>
            <a:off x="3603000" y="3320250"/>
            <a:ext cx="1801500" cy="18225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3">
  <p:cSld name="BLANK_1_1_1_1_1_1_1_1_1_1_1_1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/>
          <p:nvPr/>
        </p:nvSpPr>
        <p:spPr>
          <a:xfrm>
            <a:off x="5404500" y="-50"/>
            <a:ext cx="37395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0" y="1499700"/>
            <a:ext cx="9144000" cy="364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5404500" y="1499700"/>
            <a:ext cx="3739500" cy="3645000"/>
          </a:xfrm>
          <a:prstGeom prst="snip1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10" name="Google Shape;110;p18"/>
          <p:cNvSpPr txBox="1"/>
          <p:nvPr>
            <p:ph type="title"/>
          </p:nvPr>
        </p:nvSpPr>
        <p:spPr>
          <a:xfrm>
            <a:off x="5821575" y="1709925"/>
            <a:ext cx="2882700" cy="627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ato"/>
              <a:buNone/>
              <a:defRPr b="1" sz="24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8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11" name="Google Shape;111;p18"/>
          <p:cNvSpPr txBox="1"/>
          <p:nvPr>
            <p:ph idx="2" type="title"/>
          </p:nvPr>
        </p:nvSpPr>
        <p:spPr>
          <a:xfrm>
            <a:off x="516600" y="486575"/>
            <a:ext cx="3823500" cy="67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1" type="subTitle"/>
          </p:nvPr>
        </p:nvSpPr>
        <p:spPr>
          <a:xfrm>
            <a:off x="5821575" y="2476500"/>
            <a:ext cx="2019900" cy="455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p18"/>
          <p:cNvSpPr txBox="1"/>
          <p:nvPr>
            <p:ph idx="3" type="title"/>
          </p:nvPr>
        </p:nvSpPr>
        <p:spPr>
          <a:xfrm>
            <a:off x="5810125" y="3070875"/>
            <a:ext cx="2388600" cy="52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4" type="subTitle"/>
          </p:nvPr>
        </p:nvSpPr>
        <p:spPr>
          <a:xfrm>
            <a:off x="5821575" y="3426050"/>
            <a:ext cx="2650500" cy="898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18"/>
          <p:cNvSpPr/>
          <p:nvPr>
            <p:ph idx="5" type="pic"/>
          </p:nvPr>
        </p:nvSpPr>
        <p:spPr>
          <a:xfrm>
            <a:off x="0" y="1502400"/>
            <a:ext cx="5404500" cy="3639600"/>
          </a:xfrm>
          <a:prstGeom prst="snip1Rect">
            <a:avLst>
              <a:gd fmla="val 16026" name="adj"/>
            </a:avLst>
          </a:prstGeom>
          <a:noFill/>
          <a:ln>
            <a:noFill/>
          </a:ln>
        </p:spPr>
      </p:sp>
      <p:sp>
        <p:nvSpPr>
          <p:cNvPr id="116" name="Google Shape;116;p18"/>
          <p:cNvSpPr txBox="1"/>
          <p:nvPr>
            <p:ph idx="6" type="subTitle"/>
          </p:nvPr>
        </p:nvSpPr>
        <p:spPr>
          <a:xfrm>
            <a:off x="5794900" y="4333425"/>
            <a:ext cx="2718300" cy="35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7" type="subTitle"/>
          </p:nvPr>
        </p:nvSpPr>
        <p:spPr>
          <a:xfrm>
            <a:off x="5821575" y="4501450"/>
            <a:ext cx="2650500" cy="898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5 ">
  <p:cSld name="BLANK_1_1_1_1_1_1_1">
    <p:bg>
      <p:bgPr>
        <a:solidFill>
          <a:schemeClr val="accent5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/>
          <p:nvPr/>
        </p:nvSpPr>
        <p:spPr>
          <a:xfrm>
            <a:off x="731650" y="619550"/>
            <a:ext cx="8412300" cy="45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20" name="Google Shape;120;p19"/>
          <p:cNvSpPr txBox="1"/>
          <p:nvPr>
            <p:ph type="title"/>
          </p:nvPr>
        </p:nvSpPr>
        <p:spPr>
          <a:xfrm>
            <a:off x="920550" y="904500"/>
            <a:ext cx="7226700" cy="908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2" type="title"/>
          </p:nvPr>
        </p:nvSpPr>
        <p:spPr>
          <a:xfrm>
            <a:off x="920550" y="1881950"/>
            <a:ext cx="5228400" cy="194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idx="1" type="subTitle"/>
          </p:nvPr>
        </p:nvSpPr>
        <p:spPr>
          <a:xfrm>
            <a:off x="920550" y="4518700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6">
  <p:cSld name="BLANK_1_1_1_1_1_1_2">
    <p:bg>
      <p:bgPr>
        <a:solidFill>
          <a:schemeClr val="accent2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99900" y="99900"/>
            <a:ext cx="8944200" cy="49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252300" y="252300"/>
            <a:ext cx="8639400" cy="46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26" name="Google Shape;126;p20"/>
          <p:cNvSpPr/>
          <p:nvPr/>
        </p:nvSpPr>
        <p:spPr>
          <a:xfrm>
            <a:off x="404700" y="404700"/>
            <a:ext cx="8334600" cy="432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27" name="Google Shape;127;p20"/>
          <p:cNvSpPr/>
          <p:nvPr/>
        </p:nvSpPr>
        <p:spPr>
          <a:xfrm>
            <a:off x="557100" y="560700"/>
            <a:ext cx="8029800" cy="402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28" name="Google Shape;128;p20"/>
          <p:cNvSpPr txBox="1"/>
          <p:nvPr>
            <p:ph type="title"/>
          </p:nvPr>
        </p:nvSpPr>
        <p:spPr>
          <a:xfrm>
            <a:off x="910650" y="1462775"/>
            <a:ext cx="7349400" cy="2513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1200" u="sng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29" name="Google Shape;129;p20"/>
          <p:cNvSpPr txBox="1"/>
          <p:nvPr>
            <p:ph idx="1" type="subTitle"/>
          </p:nvPr>
        </p:nvSpPr>
        <p:spPr>
          <a:xfrm>
            <a:off x="948750" y="4188925"/>
            <a:ext cx="1817400" cy="45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0" name="Google Shape;130;p20"/>
          <p:cNvSpPr txBox="1"/>
          <p:nvPr>
            <p:ph idx="2" type="title"/>
          </p:nvPr>
        </p:nvSpPr>
        <p:spPr>
          <a:xfrm>
            <a:off x="948750" y="930950"/>
            <a:ext cx="7311300" cy="315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b="1" sz="5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7 ">
  <p:cSld name="CUSTOM_11">
    <p:bg>
      <p:bgPr>
        <a:solidFill>
          <a:schemeClr val="lt2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5444100" y="272835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33" name="Google Shape;133;p21"/>
          <p:cNvSpPr/>
          <p:nvPr/>
        </p:nvSpPr>
        <p:spPr>
          <a:xfrm>
            <a:off x="0" y="0"/>
            <a:ext cx="9144000" cy="4236000"/>
          </a:xfrm>
          <a:prstGeom prst="snip1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34" name="Google Shape;134;p21"/>
          <p:cNvSpPr/>
          <p:nvPr/>
        </p:nvSpPr>
        <p:spPr>
          <a:xfrm>
            <a:off x="5448300" y="69495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35" name="Google Shape;135;p21"/>
          <p:cNvSpPr/>
          <p:nvPr/>
        </p:nvSpPr>
        <p:spPr>
          <a:xfrm>
            <a:off x="5438163" y="4761750"/>
            <a:ext cx="2964175" cy="388625"/>
          </a:xfrm>
          <a:custGeom>
            <a:rect b="b" l="l" r="r" t="t"/>
            <a:pathLst>
              <a:path extrusionOk="0" h="15545" w="118567">
                <a:moveTo>
                  <a:pt x="0" y="15545"/>
                </a:moveTo>
                <a:lnTo>
                  <a:pt x="118567" y="15545"/>
                </a:lnTo>
                <a:lnTo>
                  <a:pt x="103022" y="0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6" name="Google Shape;136;p21"/>
          <p:cNvSpPr/>
          <p:nvPr/>
        </p:nvSpPr>
        <p:spPr>
          <a:xfrm>
            <a:off x="5437625" y="-10675"/>
            <a:ext cx="2971800" cy="708675"/>
          </a:xfrm>
          <a:custGeom>
            <a:rect b="b" l="l" r="r" t="t"/>
            <a:pathLst>
              <a:path extrusionOk="0" h="28347" w="118872">
                <a:moveTo>
                  <a:pt x="0" y="0"/>
                </a:moveTo>
                <a:lnTo>
                  <a:pt x="0" y="28347"/>
                </a:lnTo>
                <a:lnTo>
                  <a:pt x="118872" y="28347"/>
                </a:lnTo>
                <a:lnTo>
                  <a:pt x="118872" y="305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37" name="Google Shape;137;p21"/>
          <p:cNvSpPr txBox="1"/>
          <p:nvPr>
            <p:ph type="title"/>
          </p:nvPr>
        </p:nvSpPr>
        <p:spPr>
          <a:xfrm>
            <a:off x="931675" y="907075"/>
            <a:ext cx="4005900" cy="708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700">
                <a:solidFill>
                  <a:schemeClr val="accent5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38" name="Google Shape;138;p21"/>
          <p:cNvSpPr txBox="1"/>
          <p:nvPr>
            <p:ph idx="2" type="title"/>
          </p:nvPr>
        </p:nvSpPr>
        <p:spPr>
          <a:xfrm>
            <a:off x="931675" y="1712050"/>
            <a:ext cx="4005900" cy="170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ato"/>
              <a:buNone/>
              <a:defRPr sz="1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8 ">
  <p:cSld name="CUSTOM_12">
    <p:bg>
      <p:bgPr>
        <a:solidFill>
          <a:schemeClr val="accent5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/>
          <p:nvPr/>
        </p:nvSpPr>
        <p:spPr>
          <a:xfrm>
            <a:off x="0" y="0"/>
            <a:ext cx="9144000" cy="4236000"/>
          </a:xfrm>
          <a:prstGeom prst="snip1Rect">
            <a:avLst>
              <a:gd fmla="val 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5596500" y="273140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42" name="Google Shape;142;p22"/>
          <p:cNvSpPr/>
          <p:nvPr/>
        </p:nvSpPr>
        <p:spPr>
          <a:xfrm>
            <a:off x="5587725" y="698000"/>
            <a:ext cx="2952300" cy="2033400"/>
          </a:xfrm>
          <a:prstGeom prst="snip1Rect">
            <a:avLst>
              <a:gd fmla="val 139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 </a:t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43" name="Google Shape;143;p22"/>
          <p:cNvSpPr txBox="1"/>
          <p:nvPr>
            <p:ph type="title"/>
          </p:nvPr>
        </p:nvSpPr>
        <p:spPr>
          <a:xfrm>
            <a:off x="901475" y="907075"/>
            <a:ext cx="469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7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44" name="Google Shape;144;p22"/>
          <p:cNvSpPr txBox="1"/>
          <p:nvPr>
            <p:ph idx="2" type="title"/>
          </p:nvPr>
        </p:nvSpPr>
        <p:spPr>
          <a:xfrm>
            <a:off x="930907" y="1836900"/>
            <a:ext cx="4005900" cy="1879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45" name="Google Shape;145;p22"/>
          <p:cNvSpPr/>
          <p:nvPr/>
        </p:nvSpPr>
        <p:spPr>
          <a:xfrm>
            <a:off x="5586750" y="-10675"/>
            <a:ext cx="2971800" cy="708675"/>
          </a:xfrm>
          <a:custGeom>
            <a:rect b="b" l="l" r="r" t="t"/>
            <a:pathLst>
              <a:path extrusionOk="0" h="28347" w="118872">
                <a:moveTo>
                  <a:pt x="0" y="0"/>
                </a:moveTo>
                <a:lnTo>
                  <a:pt x="0" y="28347"/>
                </a:lnTo>
                <a:lnTo>
                  <a:pt x="118872" y="28347"/>
                </a:lnTo>
                <a:lnTo>
                  <a:pt x="118872" y="30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46" name="Google Shape;146;p22"/>
          <p:cNvSpPr/>
          <p:nvPr/>
        </p:nvSpPr>
        <p:spPr>
          <a:xfrm>
            <a:off x="5590563" y="4762500"/>
            <a:ext cx="2964175" cy="388625"/>
          </a:xfrm>
          <a:custGeom>
            <a:rect b="b" l="l" r="r" t="t"/>
            <a:pathLst>
              <a:path extrusionOk="0" h="15545" w="118567">
                <a:moveTo>
                  <a:pt x="0" y="15545"/>
                </a:moveTo>
                <a:lnTo>
                  <a:pt x="118567" y="15545"/>
                </a:lnTo>
                <a:lnTo>
                  <a:pt x="103022" y="0"/>
                </a:lnTo>
                <a:lnTo>
                  <a:pt x="30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BLANK_1_1_1_1_1_1_1_1_1_1_1_1_1_1_1_1_1">
    <p:bg>
      <p:bgPr>
        <a:solidFill>
          <a:schemeClr val="accent5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/>
          <p:nvPr/>
        </p:nvSpPr>
        <p:spPr>
          <a:xfrm>
            <a:off x="696050" y="619550"/>
            <a:ext cx="8448000" cy="45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49" name="Google Shape;149;p23"/>
          <p:cNvSpPr/>
          <p:nvPr/>
        </p:nvSpPr>
        <p:spPr>
          <a:xfrm>
            <a:off x="4930700" y="619550"/>
            <a:ext cx="4213200" cy="452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50" name="Google Shape;150;p23"/>
          <p:cNvSpPr/>
          <p:nvPr>
            <p:ph idx="2" type="pic"/>
          </p:nvPr>
        </p:nvSpPr>
        <p:spPr>
          <a:xfrm flipH="1">
            <a:off x="4930693" y="619550"/>
            <a:ext cx="21003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51" name="Google Shape;151;p23"/>
          <p:cNvSpPr txBox="1"/>
          <p:nvPr>
            <p:ph type="title"/>
          </p:nvPr>
        </p:nvSpPr>
        <p:spPr>
          <a:xfrm>
            <a:off x="929475" y="914400"/>
            <a:ext cx="3633000" cy="1077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55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52" name="Google Shape;152;p23"/>
          <p:cNvSpPr/>
          <p:nvPr>
            <p:ph idx="3" type="pic"/>
          </p:nvPr>
        </p:nvSpPr>
        <p:spPr>
          <a:xfrm flipH="1">
            <a:off x="696043" y="2125400"/>
            <a:ext cx="21291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53" name="Google Shape;153;p23"/>
          <p:cNvSpPr/>
          <p:nvPr>
            <p:ph idx="4" type="pic"/>
          </p:nvPr>
        </p:nvSpPr>
        <p:spPr>
          <a:xfrm flipH="1">
            <a:off x="4930693" y="3635300"/>
            <a:ext cx="2100300" cy="15135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54" name="Google Shape;154;p23"/>
          <p:cNvSpPr txBox="1"/>
          <p:nvPr>
            <p:ph idx="5" type="title"/>
          </p:nvPr>
        </p:nvSpPr>
        <p:spPr>
          <a:xfrm>
            <a:off x="7243093" y="851546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6" type="title"/>
          </p:nvPr>
        </p:nvSpPr>
        <p:spPr>
          <a:xfrm>
            <a:off x="3257860" y="2361757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7" type="title"/>
          </p:nvPr>
        </p:nvSpPr>
        <p:spPr>
          <a:xfrm>
            <a:off x="7229582" y="3878226"/>
            <a:ext cx="1696500" cy="26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b="1"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3257120" y="2663823"/>
            <a:ext cx="15789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" name="Google Shape;158;p23"/>
          <p:cNvSpPr txBox="1"/>
          <p:nvPr>
            <p:ph idx="8" type="body"/>
          </p:nvPr>
        </p:nvSpPr>
        <p:spPr>
          <a:xfrm>
            <a:off x="7237317" y="4178575"/>
            <a:ext cx="17844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9" type="body"/>
          </p:nvPr>
        </p:nvSpPr>
        <p:spPr>
          <a:xfrm>
            <a:off x="7246218" y="1157300"/>
            <a:ext cx="1680000" cy="83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4">
  <p:cSld name="CUSTOM_15"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4"/>
          <p:cNvPicPr preferRelativeResize="0"/>
          <p:nvPr/>
        </p:nvPicPr>
        <p:blipFill rotWithShape="1">
          <a:blip r:embed="rId2">
            <a:alphaModFix amt="10000"/>
          </a:blip>
          <a:srcRect b="0" l="789" r="12432" t="0"/>
          <a:stretch/>
        </p:blipFill>
        <p:spPr>
          <a:xfrm>
            <a:off x="0" y="-125"/>
            <a:ext cx="6696900" cy="51435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>
            <p:ph type="title"/>
          </p:nvPr>
        </p:nvSpPr>
        <p:spPr>
          <a:xfrm>
            <a:off x="7055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2" type="title"/>
          </p:nvPr>
        </p:nvSpPr>
        <p:spPr>
          <a:xfrm>
            <a:off x="7055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3" type="title"/>
          </p:nvPr>
        </p:nvSpPr>
        <p:spPr>
          <a:xfrm>
            <a:off x="34617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4" type="title"/>
          </p:nvPr>
        </p:nvSpPr>
        <p:spPr>
          <a:xfrm>
            <a:off x="34617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6" name="Google Shape;166;p24"/>
          <p:cNvSpPr txBox="1"/>
          <p:nvPr>
            <p:ph idx="5" type="title"/>
          </p:nvPr>
        </p:nvSpPr>
        <p:spPr>
          <a:xfrm>
            <a:off x="6219150" y="39343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7" name="Google Shape;167;p24"/>
          <p:cNvSpPr txBox="1"/>
          <p:nvPr>
            <p:ph idx="6" type="title"/>
          </p:nvPr>
        </p:nvSpPr>
        <p:spPr>
          <a:xfrm>
            <a:off x="6219150" y="2635250"/>
            <a:ext cx="2247900" cy="92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ato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8" name="Google Shape;168;p24"/>
          <p:cNvSpPr txBox="1"/>
          <p:nvPr>
            <p:ph idx="7" type="title"/>
          </p:nvPr>
        </p:nvSpPr>
        <p:spPr>
          <a:xfrm>
            <a:off x="430209" y="907725"/>
            <a:ext cx="6815400" cy="1038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700"/>
              <a:buNone/>
              <a:defRPr sz="37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b="1" sz="48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9 ">
  <p:cSld name="BLANK_1_1_1_1_1_1_1_1_1_1_1_1_1_1_1_1_1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/>
          <p:nvPr/>
        </p:nvSpPr>
        <p:spPr>
          <a:xfrm>
            <a:off x="3400700" y="0"/>
            <a:ext cx="5742900" cy="1427100"/>
          </a:xfrm>
          <a:prstGeom prst="snip1Rect">
            <a:avLst>
              <a:gd fmla="val 2740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71" name="Google Shape;171;p25"/>
          <p:cNvSpPr txBox="1"/>
          <p:nvPr>
            <p:ph idx="1" type="subTitle"/>
          </p:nvPr>
        </p:nvSpPr>
        <p:spPr>
          <a:xfrm>
            <a:off x="3718425" y="402000"/>
            <a:ext cx="14595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72" name="Google Shape;172;p25"/>
          <p:cNvSpPr/>
          <p:nvPr/>
        </p:nvSpPr>
        <p:spPr>
          <a:xfrm>
            <a:off x="3400700" y="1427100"/>
            <a:ext cx="5742900" cy="1790400"/>
          </a:xfrm>
          <a:prstGeom prst="snip1Rect">
            <a:avLst>
              <a:gd fmla="val 23783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73" name="Google Shape;173;p25"/>
          <p:cNvSpPr/>
          <p:nvPr/>
        </p:nvSpPr>
        <p:spPr>
          <a:xfrm>
            <a:off x="3400700" y="3217500"/>
            <a:ext cx="5742900" cy="1924500"/>
          </a:xfrm>
          <a:prstGeom prst="snip1Rect">
            <a:avLst>
              <a:gd fmla="val 2219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74" name="Google Shape;174;p25"/>
          <p:cNvSpPr txBox="1"/>
          <p:nvPr>
            <p:ph idx="2" type="subTitle"/>
          </p:nvPr>
        </p:nvSpPr>
        <p:spPr>
          <a:xfrm>
            <a:off x="4249525" y="402000"/>
            <a:ext cx="4315800" cy="745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5" name="Google Shape;175;p25"/>
          <p:cNvSpPr txBox="1"/>
          <p:nvPr>
            <p:ph idx="3" type="subTitle"/>
          </p:nvPr>
        </p:nvSpPr>
        <p:spPr>
          <a:xfrm>
            <a:off x="3718425" y="1696338"/>
            <a:ext cx="14595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76" name="Google Shape;176;p25"/>
          <p:cNvSpPr txBox="1"/>
          <p:nvPr>
            <p:ph idx="4" type="subTitle"/>
          </p:nvPr>
        </p:nvSpPr>
        <p:spPr>
          <a:xfrm>
            <a:off x="4249525" y="1696338"/>
            <a:ext cx="18684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77" name="Google Shape;177;p25"/>
          <p:cNvSpPr txBox="1"/>
          <p:nvPr>
            <p:ph type="title"/>
          </p:nvPr>
        </p:nvSpPr>
        <p:spPr>
          <a:xfrm>
            <a:off x="556500" y="531900"/>
            <a:ext cx="2714700" cy="1039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78" name="Google Shape;178;p25"/>
          <p:cNvSpPr/>
          <p:nvPr>
            <p:ph idx="5" type="pic"/>
          </p:nvPr>
        </p:nvSpPr>
        <p:spPr>
          <a:xfrm>
            <a:off x="75" y="2673275"/>
            <a:ext cx="3400800" cy="2471400"/>
          </a:xfrm>
          <a:prstGeom prst="snip1Rect">
            <a:avLst>
              <a:gd fmla="val 21231" name="adj"/>
            </a:avLst>
          </a:prstGeom>
          <a:noFill/>
          <a:ln>
            <a:noFill/>
          </a:ln>
        </p:spPr>
      </p:sp>
      <p:sp>
        <p:nvSpPr>
          <p:cNvPr id="179" name="Google Shape;179;p25"/>
          <p:cNvSpPr txBox="1"/>
          <p:nvPr>
            <p:ph idx="6" type="subTitle"/>
          </p:nvPr>
        </p:nvSpPr>
        <p:spPr>
          <a:xfrm>
            <a:off x="582450" y="1733025"/>
            <a:ext cx="2400600" cy="745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" name="Google Shape;180;p25"/>
          <p:cNvSpPr txBox="1"/>
          <p:nvPr>
            <p:ph idx="7" type="subTitle"/>
          </p:nvPr>
        </p:nvSpPr>
        <p:spPr>
          <a:xfrm>
            <a:off x="3718450" y="3470325"/>
            <a:ext cx="3678300" cy="454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400"/>
              <a:buFont typeface="Quantico"/>
              <a:buNone/>
              <a:defRPr sz="1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81" name="Google Shape;181;p25"/>
          <p:cNvSpPr txBox="1"/>
          <p:nvPr>
            <p:ph idx="8" type="subTitle"/>
          </p:nvPr>
        </p:nvSpPr>
        <p:spPr>
          <a:xfrm>
            <a:off x="3724200" y="3884675"/>
            <a:ext cx="5063100" cy="1039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2" name="Google Shape;182;p25"/>
          <p:cNvSpPr txBox="1"/>
          <p:nvPr>
            <p:ph idx="9" type="subTitle"/>
          </p:nvPr>
        </p:nvSpPr>
        <p:spPr>
          <a:xfrm>
            <a:off x="5999175" y="1696338"/>
            <a:ext cx="2787300" cy="1251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0">
  <p:cSld name="BLANK_1_1_1_1_1_1_1_1_1_1_1_1_1_1_1_1_1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type="title"/>
          </p:nvPr>
        </p:nvSpPr>
        <p:spPr>
          <a:xfrm>
            <a:off x="508000" y="466750"/>
            <a:ext cx="3752700" cy="1868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85" name="Google Shape;185;p26"/>
          <p:cNvSpPr/>
          <p:nvPr>
            <p:ph idx="2" type="pic"/>
          </p:nvPr>
        </p:nvSpPr>
        <p:spPr>
          <a:xfrm>
            <a:off x="75" y="2673275"/>
            <a:ext cx="3014400" cy="2471400"/>
          </a:xfrm>
          <a:prstGeom prst="snip1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86" name="Google Shape;186;p26"/>
          <p:cNvSpPr/>
          <p:nvPr>
            <p:ph idx="3" type="pic"/>
          </p:nvPr>
        </p:nvSpPr>
        <p:spPr>
          <a:xfrm>
            <a:off x="5341625" y="-3800"/>
            <a:ext cx="3802500" cy="1899300"/>
          </a:xfrm>
          <a:prstGeom prst="snip1Rect">
            <a:avLst>
              <a:gd fmla="val 17337" name="adj"/>
            </a:avLst>
          </a:prstGeom>
          <a:noFill/>
          <a:ln>
            <a:noFill/>
          </a:ln>
        </p:spPr>
      </p:sp>
      <p:sp>
        <p:nvSpPr>
          <p:cNvPr id="187" name="Google Shape;187;p26"/>
          <p:cNvSpPr/>
          <p:nvPr/>
        </p:nvSpPr>
        <p:spPr>
          <a:xfrm>
            <a:off x="5341400" y="1709375"/>
            <a:ext cx="3802500" cy="3435300"/>
          </a:xfrm>
          <a:prstGeom prst="snip1Rect">
            <a:avLst>
              <a:gd fmla="val 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88" name="Google Shape;188;p26"/>
          <p:cNvSpPr/>
          <p:nvPr/>
        </p:nvSpPr>
        <p:spPr>
          <a:xfrm>
            <a:off x="3014300" y="2673275"/>
            <a:ext cx="2327100" cy="2471400"/>
          </a:xfrm>
          <a:prstGeom prst="snip1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189" name="Google Shape;189;p26"/>
          <p:cNvSpPr txBox="1"/>
          <p:nvPr>
            <p:ph idx="1" type="subTitle"/>
          </p:nvPr>
        </p:nvSpPr>
        <p:spPr>
          <a:xfrm>
            <a:off x="3364075" y="3159975"/>
            <a:ext cx="1459500" cy="1868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0" name="Google Shape;190;p26"/>
          <p:cNvSpPr txBox="1"/>
          <p:nvPr>
            <p:ph idx="4" type="subTitle"/>
          </p:nvPr>
        </p:nvSpPr>
        <p:spPr>
          <a:xfrm>
            <a:off x="5794450" y="2073450"/>
            <a:ext cx="1459500" cy="1642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1" name="Google Shape;191;p26"/>
          <p:cNvSpPr txBox="1"/>
          <p:nvPr>
            <p:ph idx="5" type="subTitle"/>
          </p:nvPr>
        </p:nvSpPr>
        <p:spPr>
          <a:xfrm>
            <a:off x="7371675" y="2073450"/>
            <a:ext cx="1294500" cy="1642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92" name="Google Shape;192;p26"/>
          <p:cNvSpPr txBox="1"/>
          <p:nvPr>
            <p:ph idx="6" type="subTitle"/>
          </p:nvPr>
        </p:nvSpPr>
        <p:spPr>
          <a:xfrm>
            <a:off x="5794450" y="3940350"/>
            <a:ext cx="2831400" cy="917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200"/>
              <a:buFont typeface="Lato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1">
  <p:cSld name="BLANK_1_1_1_1_1_1_1_1_1_1_1_1_1_1_1">
    <p:bg>
      <p:bgPr>
        <a:solidFill>
          <a:schemeClr val="lt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idx="1" type="subTitle"/>
          </p:nvPr>
        </p:nvSpPr>
        <p:spPr>
          <a:xfrm>
            <a:off x="455153" y="1847050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5" name="Google Shape;195;p27"/>
          <p:cNvSpPr txBox="1"/>
          <p:nvPr>
            <p:ph idx="2" type="subTitle"/>
          </p:nvPr>
        </p:nvSpPr>
        <p:spPr>
          <a:xfrm>
            <a:off x="455153" y="2961963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6" name="Google Shape;196;p27"/>
          <p:cNvSpPr txBox="1"/>
          <p:nvPr>
            <p:ph idx="3" type="subTitle"/>
          </p:nvPr>
        </p:nvSpPr>
        <p:spPr>
          <a:xfrm>
            <a:off x="455146" y="3929375"/>
            <a:ext cx="1278600" cy="410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7" name="Google Shape;197;p27"/>
          <p:cNvSpPr txBox="1"/>
          <p:nvPr>
            <p:ph idx="4" type="subTitle"/>
          </p:nvPr>
        </p:nvSpPr>
        <p:spPr>
          <a:xfrm>
            <a:off x="1781075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8" name="Google Shape;198;p27"/>
          <p:cNvSpPr txBox="1"/>
          <p:nvPr>
            <p:ph idx="5" type="subTitle"/>
          </p:nvPr>
        </p:nvSpPr>
        <p:spPr>
          <a:xfrm>
            <a:off x="3596300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199" name="Google Shape;199;p27"/>
          <p:cNvSpPr txBox="1"/>
          <p:nvPr>
            <p:ph idx="6" type="subTitle"/>
          </p:nvPr>
        </p:nvSpPr>
        <p:spPr>
          <a:xfrm>
            <a:off x="5411525" y="1241375"/>
            <a:ext cx="1498800" cy="276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0" name="Google Shape;200;p27"/>
          <p:cNvSpPr txBox="1"/>
          <p:nvPr>
            <p:ph idx="7" type="subTitle"/>
          </p:nvPr>
        </p:nvSpPr>
        <p:spPr>
          <a:xfrm>
            <a:off x="7226750" y="1241375"/>
            <a:ext cx="1498800" cy="264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Font typeface="Quantico"/>
              <a:buNone/>
              <a:defRPr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01" name="Google Shape;201;p27"/>
          <p:cNvSpPr txBox="1"/>
          <p:nvPr>
            <p:ph idx="8" type="subTitle"/>
          </p:nvPr>
        </p:nvSpPr>
        <p:spPr>
          <a:xfrm>
            <a:off x="19796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2" name="Google Shape;202;p27"/>
          <p:cNvSpPr txBox="1"/>
          <p:nvPr>
            <p:ph idx="9" type="subTitle"/>
          </p:nvPr>
        </p:nvSpPr>
        <p:spPr>
          <a:xfrm>
            <a:off x="19796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27"/>
          <p:cNvSpPr txBox="1"/>
          <p:nvPr>
            <p:ph idx="13" type="subTitle"/>
          </p:nvPr>
        </p:nvSpPr>
        <p:spPr>
          <a:xfrm>
            <a:off x="19796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" name="Google Shape;204;p27"/>
          <p:cNvSpPr txBox="1"/>
          <p:nvPr>
            <p:ph idx="14" type="subTitle"/>
          </p:nvPr>
        </p:nvSpPr>
        <p:spPr>
          <a:xfrm>
            <a:off x="38059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27"/>
          <p:cNvSpPr txBox="1"/>
          <p:nvPr>
            <p:ph idx="15" type="subTitle"/>
          </p:nvPr>
        </p:nvSpPr>
        <p:spPr>
          <a:xfrm>
            <a:off x="38059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27"/>
          <p:cNvSpPr txBox="1"/>
          <p:nvPr>
            <p:ph idx="16" type="subTitle"/>
          </p:nvPr>
        </p:nvSpPr>
        <p:spPr>
          <a:xfrm>
            <a:off x="38059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" name="Google Shape;207;p27"/>
          <p:cNvSpPr txBox="1"/>
          <p:nvPr>
            <p:ph idx="17" type="subTitle"/>
          </p:nvPr>
        </p:nvSpPr>
        <p:spPr>
          <a:xfrm>
            <a:off x="56322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27"/>
          <p:cNvSpPr txBox="1"/>
          <p:nvPr>
            <p:ph idx="18" type="subTitle"/>
          </p:nvPr>
        </p:nvSpPr>
        <p:spPr>
          <a:xfrm>
            <a:off x="56322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27"/>
          <p:cNvSpPr txBox="1"/>
          <p:nvPr>
            <p:ph idx="19" type="subTitle"/>
          </p:nvPr>
        </p:nvSpPr>
        <p:spPr>
          <a:xfrm>
            <a:off x="56322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27"/>
          <p:cNvSpPr txBox="1"/>
          <p:nvPr>
            <p:ph idx="20" type="subTitle"/>
          </p:nvPr>
        </p:nvSpPr>
        <p:spPr>
          <a:xfrm>
            <a:off x="7458575" y="17903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27"/>
          <p:cNvSpPr txBox="1"/>
          <p:nvPr>
            <p:ph idx="21" type="subTitle"/>
          </p:nvPr>
        </p:nvSpPr>
        <p:spPr>
          <a:xfrm>
            <a:off x="7458575" y="2883669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" name="Google Shape;212;p27"/>
          <p:cNvSpPr txBox="1"/>
          <p:nvPr>
            <p:ph idx="22" type="subTitle"/>
          </p:nvPr>
        </p:nvSpPr>
        <p:spPr>
          <a:xfrm>
            <a:off x="7458575" y="4040075"/>
            <a:ext cx="1381200" cy="488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" name="Google Shape;213;p27"/>
          <p:cNvSpPr txBox="1"/>
          <p:nvPr>
            <p:ph type="title"/>
          </p:nvPr>
        </p:nvSpPr>
        <p:spPr>
          <a:xfrm>
            <a:off x="452621" y="455239"/>
            <a:ext cx="6964800" cy="651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2">
  <p:cSld name="CUSTOM_14">
    <p:bg>
      <p:bgPr>
        <a:solidFill>
          <a:schemeClr val="lt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/>
          <p:nvPr>
            <p:ph type="title"/>
          </p:nvPr>
        </p:nvSpPr>
        <p:spPr>
          <a:xfrm>
            <a:off x="966625" y="1926200"/>
            <a:ext cx="15897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6" name="Google Shape;216;p28"/>
          <p:cNvSpPr txBox="1"/>
          <p:nvPr>
            <p:ph idx="2" type="title"/>
          </p:nvPr>
        </p:nvSpPr>
        <p:spPr>
          <a:xfrm>
            <a:off x="2768150" y="1926200"/>
            <a:ext cx="15189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7" name="Google Shape;217;p28"/>
          <p:cNvSpPr txBox="1"/>
          <p:nvPr>
            <p:ph idx="3" type="title"/>
          </p:nvPr>
        </p:nvSpPr>
        <p:spPr>
          <a:xfrm>
            <a:off x="4609425" y="1926200"/>
            <a:ext cx="16200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18" name="Google Shape;218;p28"/>
          <p:cNvSpPr txBox="1"/>
          <p:nvPr>
            <p:ph idx="4" type="title"/>
          </p:nvPr>
        </p:nvSpPr>
        <p:spPr>
          <a:xfrm>
            <a:off x="2876400" y="405315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9" name="Google Shape;219;p28"/>
          <p:cNvSpPr txBox="1"/>
          <p:nvPr>
            <p:ph idx="5" type="title"/>
          </p:nvPr>
        </p:nvSpPr>
        <p:spPr>
          <a:xfrm>
            <a:off x="6564575" y="405315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8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0" name="Google Shape;220;p28"/>
          <p:cNvSpPr txBox="1"/>
          <p:nvPr>
            <p:ph idx="6" type="title"/>
          </p:nvPr>
        </p:nvSpPr>
        <p:spPr>
          <a:xfrm>
            <a:off x="966625" y="2228000"/>
            <a:ext cx="12945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1" name="Google Shape;221;p28"/>
          <p:cNvSpPr txBox="1"/>
          <p:nvPr>
            <p:ph idx="7" type="title"/>
          </p:nvPr>
        </p:nvSpPr>
        <p:spPr>
          <a:xfrm>
            <a:off x="2768161" y="2228000"/>
            <a:ext cx="12945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2" name="Google Shape;222;p28"/>
          <p:cNvSpPr txBox="1"/>
          <p:nvPr>
            <p:ph idx="8" type="title"/>
          </p:nvPr>
        </p:nvSpPr>
        <p:spPr>
          <a:xfrm>
            <a:off x="4609425" y="2228000"/>
            <a:ext cx="13767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3" name="Google Shape;223;p28"/>
          <p:cNvSpPr txBox="1"/>
          <p:nvPr>
            <p:ph idx="9" type="title"/>
          </p:nvPr>
        </p:nvSpPr>
        <p:spPr>
          <a:xfrm>
            <a:off x="6437300" y="1926200"/>
            <a:ext cx="1376700" cy="301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1200">
                <a:solidFill>
                  <a:schemeClr val="accent4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24" name="Google Shape;224;p28"/>
          <p:cNvSpPr txBox="1"/>
          <p:nvPr>
            <p:ph idx="13" type="title"/>
          </p:nvPr>
        </p:nvSpPr>
        <p:spPr>
          <a:xfrm>
            <a:off x="6437293" y="2228000"/>
            <a:ext cx="1244400" cy="109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10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5" name="Google Shape;225;p28"/>
          <p:cNvSpPr txBox="1"/>
          <p:nvPr>
            <p:ph idx="14" type="title"/>
          </p:nvPr>
        </p:nvSpPr>
        <p:spPr>
          <a:xfrm>
            <a:off x="474675" y="467679"/>
            <a:ext cx="3593100" cy="100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None/>
              <a:defRPr sz="1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3">
  <p:cSld name="BLANK_1_1_1_1_1_1_1_1_1_1_1_1_1_1_2"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/>
          <p:nvPr/>
        </p:nvSpPr>
        <p:spPr>
          <a:xfrm>
            <a:off x="2070256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8" name="Google Shape;228;p29"/>
          <p:cNvSpPr/>
          <p:nvPr/>
        </p:nvSpPr>
        <p:spPr>
          <a:xfrm>
            <a:off x="847072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29" name="Google Shape;229;p29"/>
          <p:cNvSpPr/>
          <p:nvPr/>
        </p:nvSpPr>
        <p:spPr>
          <a:xfrm>
            <a:off x="203824" y="436468"/>
            <a:ext cx="4729500" cy="4415700"/>
          </a:xfrm>
          <a:prstGeom prst="snip1Rect">
            <a:avLst>
              <a:gd fmla="val 12424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30" name="Google Shape;230;p29"/>
          <p:cNvSpPr/>
          <p:nvPr/>
        </p:nvSpPr>
        <p:spPr>
          <a:xfrm>
            <a:off x="0" y="432050"/>
            <a:ext cx="4665600" cy="4689000"/>
          </a:xfrm>
          <a:prstGeom prst="snip1Rect">
            <a:avLst>
              <a:gd fmla="val 1153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31" name="Google Shape;231;p29"/>
          <p:cNvSpPr txBox="1"/>
          <p:nvPr>
            <p:ph type="title"/>
          </p:nvPr>
        </p:nvSpPr>
        <p:spPr>
          <a:xfrm>
            <a:off x="443725" y="920775"/>
            <a:ext cx="3730500" cy="1095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32" name="Google Shape;232;p29"/>
          <p:cNvSpPr/>
          <p:nvPr/>
        </p:nvSpPr>
        <p:spPr>
          <a:xfrm>
            <a:off x="24725" y="2393073"/>
            <a:ext cx="9144000" cy="2750400"/>
          </a:xfrm>
          <a:prstGeom prst="snip1Rect">
            <a:avLst>
              <a:gd fmla="val 15953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33" name="Google Shape;233;p29"/>
          <p:cNvSpPr/>
          <p:nvPr/>
        </p:nvSpPr>
        <p:spPr>
          <a:xfrm>
            <a:off x="0" y="2393075"/>
            <a:ext cx="3186600" cy="275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34" name="Google Shape;234;p29"/>
          <p:cNvSpPr txBox="1"/>
          <p:nvPr>
            <p:ph idx="2" type="title"/>
          </p:nvPr>
        </p:nvSpPr>
        <p:spPr>
          <a:xfrm>
            <a:off x="507250" y="2657169"/>
            <a:ext cx="2344800" cy="44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35" name="Google Shape;235;p29"/>
          <p:cNvSpPr txBox="1"/>
          <p:nvPr>
            <p:ph idx="3" type="title"/>
          </p:nvPr>
        </p:nvSpPr>
        <p:spPr>
          <a:xfrm>
            <a:off x="454725" y="1387875"/>
            <a:ext cx="3109200" cy="70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400"/>
              <a:buFont typeface="Lato"/>
              <a:buNone/>
              <a:defRPr sz="16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36" name="Google Shape;236;p29"/>
          <p:cNvSpPr txBox="1"/>
          <p:nvPr>
            <p:ph idx="4" type="title"/>
          </p:nvPr>
        </p:nvSpPr>
        <p:spPr>
          <a:xfrm>
            <a:off x="507250" y="3648688"/>
            <a:ext cx="21378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37" name="Google Shape;237;p29"/>
          <p:cNvSpPr txBox="1"/>
          <p:nvPr>
            <p:ph idx="5" type="title"/>
          </p:nvPr>
        </p:nvSpPr>
        <p:spPr>
          <a:xfrm>
            <a:off x="507250" y="3960850"/>
            <a:ext cx="2242500" cy="708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38" name="Google Shape;238;p29"/>
          <p:cNvSpPr txBox="1"/>
          <p:nvPr>
            <p:ph idx="6" type="title"/>
          </p:nvPr>
        </p:nvSpPr>
        <p:spPr>
          <a:xfrm>
            <a:off x="507250" y="2950200"/>
            <a:ext cx="2242500" cy="64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39" name="Google Shape;239;p29"/>
          <p:cNvSpPr txBox="1"/>
          <p:nvPr>
            <p:ph idx="7" type="title"/>
          </p:nvPr>
        </p:nvSpPr>
        <p:spPr>
          <a:xfrm>
            <a:off x="5654225" y="2657175"/>
            <a:ext cx="9612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0" name="Google Shape;240;p29"/>
          <p:cNvSpPr txBox="1"/>
          <p:nvPr>
            <p:ph idx="8" type="title"/>
          </p:nvPr>
        </p:nvSpPr>
        <p:spPr>
          <a:xfrm>
            <a:off x="7295800" y="2657175"/>
            <a:ext cx="11091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1" name="Google Shape;241;p29"/>
          <p:cNvSpPr txBox="1"/>
          <p:nvPr>
            <p:ph idx="9" type="title"/>
          </p:nvPr>
        </p:nvSpPr>
        <p:spPr>
          <a:xfrm>
            <a:off x="3958525" y="2657175"/>
            <a:ext cx="1003500" cy="40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Quantico"/>
              <a:buNone/>
              <a:defRPr b="1"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b="1" sz="13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42" name="Google Shape;242;p29"/>
          <p:cNvSpPr txBox="1"/>
          <p:nvPr>
            <p:ph idx="13" type="title"/>
          </p:nvPr>
        </p:nvSpPr>
        <p:spPr>
          <a:xfrm>
            <a:off x="3477950" y="3170975"/>
            <a:ext cx="1583400" cy="643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3" name="Google Shape;243;p29"/>
          <p:cNvSpPr txBox="1"/>
          <p:nvPr>
            <p:ph idx="14" type="title"/>
          </p:nvPr>
        </p:nvSpPr>
        <p:spPr>
          <a:xfrm>
            <a:off x="5156125" y="3170975"/>
            <a:ext cx="15516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4" name="Google Shape;244;p29"/>
          <p:cNvSpPr txBox="1"/>
          <p:nvPr>
            <p:ph idx="15" type="title"/>
          </p:nvPr>
        </p:nvSpPr>
        <p:spPr>
          <a:xfrm>
            <a:off x="6837850" y="3170975"/>
            <a:ext cx="2022000" cy="1596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5" name="Google Shape;245;p29"/>
          <p:cNvSpPr txBox="1"/>
          <p:nvPr>
            <p:ph idx="16" type="title"/>
          </p:nvPr>
        </p:nvSpPr>
        <p:spPr>
          <a:xfrm>
            <a:off x="3624875" y="4016425"/>
            <a:ext cx="1436400" cy="750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6" name="Google Shape;246;p29"/>
          <p:cNvSpPr txBox="1"/>
          <p:nvPr>
            <p:ph idx="17" type="title"/>
          </p:nvPr>
        </p:nvSpPr>
        <p:spPr>
          <a:xfrm>
            <a:off x="5303050" y="4016425"/>
            <a:ext cx="1404600" cy="750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4">
  <p:cSld name="CUSTOM_5_1"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/>
          <p:nvPr/>
        </p:nvSpPr>
        <p:spPr>
          <a:xfrm>
            <a:off x="1067025" y="437190"/>
            <a:ext cx="7197300" cy="38658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49" name="Google Shape;249;p30"/>
          <p:cNvSpPr/>
          <p:nvPr/>
        </p:nvSpPr>
        <p:spPr>
          <a:xfrm>
            <a:off x="1491600" y="1330871"/>
            <a:ext cx="7197300" cy="36744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0" name="Google Shape;250;p30"/>
          <p:cNvSpPr/>
          <p:nvPr/>
        </p:nvSpPr>
        <p:spPr>
          <a:xfrm>
            <a:off x="114875" y="875230"/>
            <a:ext cx="7197300" cy="3977100"/>
          </a:xfrm>
          <a:prstGeom prst="snip1Rect">
            <a:avLst>
              <a:gd fmla="val 11506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1" name="Google Shape;251;p30"/>
          <p:cNvSpPr/>
          <p:nvPr/>
        </p:nvSpPr>
        <p:spPr>
          <a:xfrm>
            <a:off x="-8050" y="432050"/>
            <a:ext cx="3686700" cy="4689000"/>
          </a:xfrm>
          <a:prstGeom prst="snip1Rect">
            <a:avLst>
              <a:gd fmla="val 1153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52" name="Google Shape;252;p30"/>
          <p:cNvSpPr txBox="1"/>
          <p:nvPr>
            <p:ph type="title"/>
          </p:nvPr>
        </p:nvSpPr>
        <p:spPr>
          <a:xfrm>
            <a:off x="451900" y="843775"/>
            <a:ext cx="29682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53" name="Google Shape;253;p30"/>
          <p:cNvSpPr txBox="1"/>
          <p:nvPr>
            <p:ph idx="1" type="subTitle"/>
          </p:nvPr>
        </p:nvSpPr>
        <p:spPr>
          <a:xfrm>
            <a:off x="478650" y="2476500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" name="Google Shape;254;p30"/>
          <p:cNvSpPr txBox="1"/>
          <p:nvPr>
            <p:ph idx="2" type="title"/>
          </p:nvPr>
        </p:nvSpPr>
        <p:spPr>
          <a:xfrm>
            <a:off x="488175" y="2044800"/>
            <a:ext cx="14520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5" name="Google Shape;255;p30"/>
          <p:cNvSpPr txBox="1"/>
          <p:nvPr>
            <p:ph idx="3" type="subTitle"/>
          </p:nvPr>
        </p:nvSpPr>
        <p:spPr>
          <a:xfrm>
            <a:off x="2102625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6" name="Google Shape;256;p30"/>
          <p:cNvSpPr txBox="1"/>
          <p:nvPr>
            <p:ph idx="4" type="title"/>
          </p:nvPr>
        </p:nvSpPr>
        <p:spPr>
          <a:xfrm>
            <a:off x="2102625" y="2044800"/>
            <a:ext cx="15825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7" name="Google Shape;257;p30"/>
          <p:cNvSpPr txBox="1"/>
          <p:nvPr>
            <p:ph idx="5" type="subTitle"/>
          </p:nvPr>
        </p:nvSpPr>
        <p:spPr>
          <a:xfrm>
            <a:off x="3875050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8" name="Google Shape;258;p30"/>
          <p:cNvSpPr txBox="1"/>
          <p:nvPr>
            <p:ph idx="6" type="title"/>
          </p:nvPr>
        </p:nvSpPr>
        <p:spPr>
          <a:xfrm>
            <a:off x="3875051" y="2044800"/>
            <a:ext cx="15579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9" name="Google Shape;259;p30"/>
          <p:cNvSpPr txBox="1"/>
          <p:nvPr>
            <p:ph idx="7" type="subTitle"/>
          </p:nvPr>
        </p:nvSpPr>
        <p:spPr>
          <a:xfrm>
            <a:off x="5618263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" name="Google Shape;260;p30"/>
          <p:cNvSpPr txBox="1"/>
          <p:nvPr>
            <p:ph idx="8" type="title"/>
          </p:nvPr>
        </p:nvSpPr>
        <p:spPr>
          <a:xfrm>
            <a:off x="5618275" y="2044800"/>
            <a:ext cx="15579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1" name="Google Shape;261;p30"/>
          <p:cNvSpPr txBox="1"/>
          <p:nvPr>
            <p:ph idx="9" type="subTitle"/>
          </p:nvPr>
        </p:nvSpPr>
        <p:spPr>
          <a:xfrm>
            <a:off x="7354438" y="2476488"/>
            <a:ext cx="1374300" cy="416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" name="Google Shape;262;p30"/>
          <p:cNvSpPr txBox="1"/>
          <p:nvPr>
            <p:ph idx="13" type="title"/>
          </p:nvPr>
        </p:nvSpPr>
        <p:spPr>
          <a:xfrm>
            <a:off x="7354449" y="2044799"/>
            <a:ext cx="1797600" cy="37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Quantico"/>
              <a:buNone/>
              <a:defRPr b="1" sz="1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17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3" name="Google Shape;263;p30"/>
          <p:cNvSpPr txBox="1"/>
          <p:nvPr>
            <p:ph idx="14" type="subTitle"/>
          </p:nvPr>
        </p:nvSpPr>
        <p:spPr>
          <a:xfrm>
            <a:off x="478650" y="3104100"/>
            <a:ext cx="1452000" cy="61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" name="Google Shape;264;p30"/>
          <p:cNvSpPr txBox="1"/>
          <p:nvPr>
            <p:ph idx="15" type="subTitle"/>
          </p:nvPr>
        </p:nvSpPr>
        <p:spPr>
          <a:xfrm>
            <a:off x="2102625" y="3104100"/>
            <a:ext cx="1582500" cy="642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" name="Google Shape;265;p30"/>
          <p:cNvSpPr txBox="1"/>
          <p:nvPr>
            <p:ph idx="16" type="subTitle"/>
          </p:nvPr>
        </p:nvSpPr>
        <p:spPr>
          <a:xfrm>
            <a:off x="5618275" y="3104109"/>
            <a:ext cx="12384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6" name="Google Shape;266;p30"/>
          <p:cNvSpPr txBox="1"/>
          <p:nvPr>
            <p:ph idx="17" type="subTitle"/>
          </p:nvPr>
        </p:nvSpPr>
        <p:spPr>
          <a:xfrm>
            <a:off x="7354450" y="3104109"/>
            <a:ext cx="12384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7" name="Google Shape;267;p30"/>
          <p:cNvSpPr txBox="1"/>
          <p:nvPr>
            <p:ph idx="18" type="subTitle"/>
          </p:nvPr>
        </p:nvSpPr>
        <p:spPr>
          <a:xfrm>
            <a:off x="625400" y="3960650"/>
            <a:ext cx="11397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●"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Char char="○"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8" name="Google Shape;268;p30"/>
          <p:cNvSpPr txBox="1"/>
          <p:nvPr>
            <p:ph idx="19" type="subTitle"/>
          </p:nvPr>
        </p:nvSpPr>
        <p:spPr>
          <a:xfrm>
            <a:off x="2239700" y="3960657"/>
            <a:ext cx="1139700" cy="8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9" name="Google Shape;269;p30"/>
          <p:cNvSpPr txBox="1"/>
          <p:nvPr>
            <p:ph idx="20" type="subTitle"/>
          </p:nvPr>
        </p:nvSpPr>
        <p:spPr>
          <a:xfrm>
            <a:off x="4021800" y="3960660"/>
            <a:ext cx="1139700" cy="897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30"/>
          <p:cNvSpPr txBox="1"/>
          <p:nvPr>
            <p:ph idx="21" type="subTitle"/>
          </p:nvPr>
        </p:nvSpPr>
        <p:spPr>
          <a:xfrm>
            <a:off x="5765025" y="3960650"/>
            <a:ext cx="1411200" cy="8970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1" name="Google Shape;271;p30"/>
          <p:cNvSpPr txBox="1"/>
          <p:nvPr>
            <p:ph idx="22" type="subTitle"/>
          </p:nvPr>
        </p:nvSpPr>
        <p:spPr>
          <a:xfrm>
            <a:off x="7491550" y="3960657"/>
            <a:ext cx="1139700" cy="774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2" name="Google Shape;272;p30"/>
          <p:cNvSpPr txBox="1"/>
          <p:nvPr>
            <p:ph idx="23" type="subTitle"/>
          </p:nvPr>
        </p:nvSpPr>
        <p:spPr>
          <a:xfrm>
            <a:off x="3875050" y="3104100"/>
            <a:ext cx="1557900" cy="73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Lat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1">
  <p:cSld name="CUSTOM_5_1_1_1_4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/>
          <p:nvPr>
            <p:ph idx="2" type="pic"/>
          </p:nvPr>
        </p:nvSpPr>
        <p:spPr>
          <a:xfrm>
            <a:off x="-1600" y="1969350"/>
            <a:ext cx="9144000" cy="3174600"/>
          </a:xfrm>
          <a:prstGeom prst="snip1Rect">
            <a:avLst>
              <a:gd fmla="val 19548" name="adj"/>
            </a:avLst>
          </a:prstGeom>
          <a:noFill/>
          <a:ln>
            <a:noFill/>
          </a:ln>
        </p:spPr>
      </p:sp>
      <p:sp>
        <p:nvSpPr>
          <p:cNvPr id="275" name="Google Shape;275;p31"/>
          <p:cNvSpPr txBox="1"/>
          <p:nvPr>
            <p:ph type="title"/>
          </p:nvPr>
        </p:nvSpPr>
        <p:spPr>
          <a:xfrm>
            <a:off x="5254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6" name="Google Shape;276;p31"/>
          <p:cNvSpPr txBox="1"/>
          <p:nvPr>
            <p:ph idx="1" type="body"/>
          </p:nvPr>
        </p:nvSpPr>
        <p:spPr>
          <a:xfrm>
            <a:off x="5254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7" name="Google Shape;277;p31"/>
          <p:cNvSpPr txBox="1"/>
          <p:nvPr>
            <p:ph idx="3" type="title"/>
          </p:nvPr>
        </p:nvSpPr>
        <p:spPr>
          <a:xfrm>
            <a:off x="24096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78" name="Google Shape;278;p31"/>
          <p:cNvSpPr txBox="1"/>
          <p:nvPr>
            <p:ph idx="4" type="body"/>
          </p:nvPr>
        </p:nvSpPr>
        <p:spPr>
          <a:xfrm>
            <a:off x="24096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9" name="Google Shape;279;p31"/>
          <p:cNvSpPr txBox="1"/>
          <p:nvPr>
            <p:ph idx="5" type="title"/>
          </p:nvPr>
        </p:nvSpPr>
        <p:spPr>
          <a:xfrm>
            <a:off x="42938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80" name="Google Shape;280;p31"/>
          <p:cNvSpPr txBox="1"/>
          <p:nvPr>
            <p:ph idx="6" type="body"/>
          </p:nvPr>
        </p:nvSpPr>
        <p:spPr>
          <a:xfrm>
            <a:off x="42938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1" name="Google Shape;281;p31"/>
          <p:cNvSpPr txBox="1"/>
          <p:nvPr>
            <p:ph idx="7" type="title"/>
          </p:nvPr>
        </p:nvSpPr>
        <p:spPr>
          <a:xfrm>
            <a:off x="6178025" y="2247450"/>
            <a:ext cx="1624500" cy="16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ato"/>
              <a:buNone/>
              <a:defRPr b="1" sz="13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82" name="Google Shape;282;p31"/>
          <p:cNvSpPr txBox="1"/>
          <p:nvPr>
            <p:ph idx="8" type="body"/>
          </p:nvPr>
        </p:nvSpPr>
        <p:spPr>
          <a:xfrm>
            <a:off x="6178025" y="2446425"/>
            <a:ext cx="1624500" cy="869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2pPr>
            <a:lvl3pPr indent="-2921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3" name="Google Shape;283;p31"/>
          <p:cNvSpPr txBox="1"/>
          <p:nvPr>
            <p:ph idx="9" type="subTitle"/>
          </p:nvPr>
        </p:nvSpPr>
        <p:spPr>
          <a:xfrm>
            <a:off x="24096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84" name="Google Shape;284;p31"/>
          <p:cNvSpPr txBox="1"/>
          <p:nvPr>
            <p:ph idx="13" type="subTitle"/>
          </p:nvPr>
        </p:nvSpPr>
        <p:spPr>
          <a:xfrm>
            <a:off x="5254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85" name="Google Shape;285;p31"/>
          <p:cNvSpPr txBox="1"/>
          <p:nvPr>
            <p:ph idx="14" type="subTitle"/>
          </p:nvPr>
        </p:nvSpPr>
        <p:spPr>
          <a:xfrm>
            <a:off x="42938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86" name="Google Shape;286;p31"/>
          <p:cNvSpPr txBox="1"/>
          <p:nvPr>
            <p:ph idx="15" type="subTitle"/>
          </p:nvPr>
        </p:nvSpPr>
        <p:spPr>
          <a:xfrm>
            <a:off x="6178025" y="3381375"/>
            <a:ext cx="1624500" cy="1579200"/>
          </a:xfrm>
          <a:prstGeom prst="rect">
            <a:avLst/>
          </a:prstGeom>
        </p:spPr>
        <p:txBody>
          <a:bodyPr anchorCtr="0" anchor="t" bIns="91425" lIns="274300" spcFirstLastPara="1" rIns="91425" wrap="square" tIns="91425">
            <a:noAutofit/>
          </a:bodyPr>
          <a:lstStyle>
            <a:lvl1pPr lvl="0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antico"/>
              <a:buNone/>
              <a:defRPr b="1" sz="14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2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Quantico"/>
              <a:buNone/>
              <a:defRPr b="1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87" name="Google Shape;287;p31"/>
          <p:cNvSpPr txBox="1"/>
          <p:nvPr>
            <p:ph idx="16"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88" name="Google Shape;288;p31"/>
          <p:cNvSpPr txBox="1"/>
          <p:nvPr>
            <p:ph idx="17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4">
  <p:cSld name="CUSTOM_5_1_1_1_1">
    <p:bg>
      <p:bgPr>
        <a:solidFill>
          <a:schemeClr val="lt1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2"/>
          <p:cNvSpPr txBox="1"/>
          <p:nvPr/>
        </p:nvSpPr>
        <p:spPr>
          <a:xfrm>
            <a:off x="8578200" y="4960647"/>
            <a:ext cx="281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" sz="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32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92" name="Google Shape;292;p32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3" name="Google Shape;293;p32"/>
          <p:cNvSpPr txBox="1"/>
          <p:nvPr>
            <p:ph idx="2" type="title"/>
          </p:nvPr>
        </p:nvSpPr>
        <p:spPr>
          <a:xfrm>
            <a:off x="60260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94" name="Google Shape;294;p32"/>
          <p:cNvSpPr txBox="1"/>
          <p:nvPr>
            <p:ph idx="3" type="body"/>
          </p:nvPr>
        </p:nvSpPr>
        <p:spPr>
          <a:xfrm>
            <a:off x="60260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5" name="Google Shape;295;p32"/>
          <p:cNvSpPr txBox="1"/>
          <p:nvPr>
            <p:ph idx="4" type="title"/>
          </p:nvPr>
        </p:nvSpPr>
        <p:spPr>
          <a:xfrm>
            <a:off x="2253138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96" name="Google Shape;296;p32"/>
          <p:cNvSpPr txBox="1"/>
          <p:nvPr>
            <p:ph idx="5" type="body"/>
          </p:nvPr>
        </p:nvSpPr>
        <p:spPr>
          <a:xfrm>
            <a:off x="2253138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7" name="Google Shape;297;p32"/>
          <p:cNvSpPr txBox="1"/>
          <p:nvPr>
            <p:ph idx="6" type="title"/>
          </p:nvPr>
        </p:nvSpPr>
        <p:spPr>
          <a:xfrm>
            <a:off x="3903575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298" name="Google Shape;298;p32"/>
          <p:cNvSpPr txBox="1"/>
          <p:nvPr>
            <p:ph idx="7" type="body"/>
          </p:nvPr>
        </p:nvSpPr>
        <p:spPr>
          <a:xfrm>
            <a:off x="3903575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99" name="Google Shape;299;p32"/>
          <p:cNvSpPr txBox="1"/>
          <p:nvPr>
            <p:ph idx="8" type="title"/>
          </p:nvPr>
        </p:nvSpPr>
        <p:spPr>
          <a:xfrm>
            <a:off x="555405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00" name="Google Shape;300;p32"/>
          <p:cNvSpPr txBox="1"/>
          <p:nvPr>
            <p:ph idx="9" type="body"/>
          </p:nvPr>
        </p:nvSpPr>
        <p:spPr>
          <a:xfrm>
            <a:off x="555405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01" name="Google Shape;301;p32"/>
          <p:cNvSpPr txBox="1"/>
          <p:nvPr>
            <p:ph idx="13" type="title"/>
          </p:nvPr>
        </p:nvSpPr>
        <p:spPr>
          <a:xfrm>
            <a:off x="7204500" y="2574475"/>
            <a:ext cx="1336800" cy="4101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Quantico"/>
              <a:buNone/>
              <a:defRPr sz="10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02" name="Google Shape;302;p32"/>
          <p:cNvSpPr txBox="1"/>
          <p:nvPr>
            <p:ph idx="14" type="body"/>
          </p:nvPr>
        </p:nvSpPr>
        <p:spPr>
          <a:xfrm>
            <a:off x="7204500" y="3034200"/>
            <a:ext cx="1336800" cy="141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CUSTOM_3">
    <p:bg>
      <p:bgPr>
        <a:solidFill>
          <a:schemeClr val="accent4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"/>
          <p:cNvSpPr/>
          <p:nvPr/>
        </p:nvSpPr>
        <p:spPr>
          <a:xfrm>
            <a:off x="0" y="0"/>
            <a:ext cx="55215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05" name="Google Shape;305;p33"/>
          <p:cNvSpPr txBox="1"/>
          <p:nvPr>
            <p:ph idx="1" type="subTitle"/>
          </p:nvPr>
        </p:nvSpPr>
        <p:spPr>
          <a:xfrm>
            <a:off x="462950" y="41990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700"/>
              <a:buFont typeface="Lato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6" name="Google Shape;306;p33"/>
          <p:cNvSpPr txBox="1"/>
          <p:nvPr>
            <p:ph type="title"/>
          </p:nvPr>
        </p:nvSpPr>
        <p:spPr>
          <a:xfrm>
            <a:off x="459325" y="1827800"/>
            <a:ext cx="3977700" cy="61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07" name="Google Shape;307;p33"/>
          <p:cNvSpPr txBox="1"/>
          <p:nvPr>
            <p:ph idx="2" type="title"/>
          </p:nvPr>
        </p:nvSpPr>
        <p:spPr>
          <a:xfrm>
            <a:off x="642250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08" name="Google Shape;308;p33"/>
          <p:cNvSpPr txBox="1"/>
          <p:nvPr>
            <p:ph idx="3" type="title"/>
          </p:nvPr>
        </p:nvSpPr>
        <p:spPr>
          <a:xfrm>
            <a:off x="639625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09" name="Google Shape;309;p33"/>
          <p:cNvSpPr txBox="1"/>
          <p:nvPr>
            <p:ph idx="4" type="title"/>
          </p:nvPr>
        </p:nvSpPr>
        <p:spPr>
          <a:xfrm>
            <a:off x="3222225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10" name="Google Shape;310;p33"/>
          <p:cNvSpPr txBox="1"/>
          <p:nvPr>
            <p:ph idx="5" type="title"/>
          </p:nvPr>
        </p:nvSpPr>
        <p:spPr>
          <a:xfrm>
            <a:off x="3219600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11" name="Google Shape;311;p33"/>
          <p:cNvSpPr txBox="1"/>
          <p:nvPr>
            <p:ph idx="6" type="title"/>
          </p:nvPr>
        </p:nvSpPr>
        <p:spPr>
          <a:xfrm>
            <a:off x="5807450" y="2940425"/>
            <a:ext cx="1927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12" name="Google Shape;312;p33"/>
          <p:cNvSpPr txBox="1"/>
          <p:nvPr>
            <p:ph idx="7" type="title"/>
          </p:nvPr>
        </p:nvSpPr>
        <p:spPr>
          <a:xfrm>
            <a:off x="5804825" y="3619500"/>
            <a:ext cx="2212500" cy="1113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13" name="Google Shape;313;p33"/>
          <p:cNvSpPr txBox="1"/>
          <p:nvPr>
            <p:ph idx="8" type="title"/>
          </p:nvPr>
        </p:nvSpPr>
        <p:spPr>
          <a:xfrm>
            <a:off x="459325" y="788000"/>
            <a:ext cx="46482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3">
  <p:cSld name="CUSTOM_5_1_1_1_2">
    <p:bg>
      <p:bgPr>
        <a:solidFill>
          <a:schemeClr val="lt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4"/>
          <p:cNvSpPr txBox="1"/>
          <p:nvPr/>
        </p:nvSpPr>
        <p:spPr>
          <a:xfrm>
            <a:off x="8578200" y="4960647"/>
            <a:ext cx="2811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" sz="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 sz="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34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17" name="Google Shape;317;p34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18" name="Google Shape;318;p34"/>
          <p:cNvSpPr txBox="1"/>
          <p:nvPr>
            <p:ph idx="2" type="title"/>
          </p:nvPr>
        </p:nvSpPr>
        <p:spPr>
          <a:xfrm>
            <a:off x="423025" y="2331750"/>
            <a:ext cx="16002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19" name="Google Shape;319;p34"/>
          <p:cNvSpPr txBox="1"/>
          <p:nvPr>
            <p:ph idx="3" type="body"/>
          </p:nvPr>
        </p:nvSpPr>
        <p:spPr>
          <a:xfrm>
            <a:off x="423025" y="2733050"/>
            <a:ext cx="16002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20" name="Google Shape;320;p34"/>
          <p:cNvSpPr txBox="1"/>
          <p:nvPr>
            <p:ph idx="4" type="title"/>
          </p:nvPr>
        </p:nvSpPr>
        <p:spPr>
          <a:xfrm>
            <a:off x="2568575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21" name="Google Shape;321;p34"/>
          <p:cNvSpPr txBox="1"/>
          <p:nvPr>
            <p:ph idx="5" type="body"/>
          </p:nvPr>
        </p:nvSpPr>
        <p:spPr>
          <a:xfrm>
            <a:off x="2568575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22" name="Google Shape;322;p34"/>
          <p:cNvSpPr txBox="1"/>
          <p:nvPr>
            <p:ph idx="6" type="title"/>
          </p:nvPr>
        </p:nvSpPr>
        <p:spPr>
          <a:xfrm>
            <a:off x="4751950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23" name="Google Shape;323;p34"/>
          <p:cNvSpPr txBox="1"/>
          <p:nvPr>
            <p:ph idx="7" type="body"/>
          </p:nvPr>
        </p:nvSpPr>
        <p:spPr>
          <a:xfrm>
            <a:off x="4751950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24" name="Google Shape;324;p34"/>
          <p:cNvSpPr txBox="1"/>
          <p:nvPr>
            <p:ph idx="8" type="title"/>
          </p:nvPr>
        </p:nvSpPr>
        <p:spPr>
          <a:xfrm>
            <a:off x="6909425" y="2331750"/>
            <a:ext cx="1722300" cy="252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Quantico"/>
              <a:buNone/>
              <a:defRPr sz="12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25" name="Google Shape;325;p34"/>
          <p:cNvSpPr txBox="1"/>
          <p:nvPr>
            <p:ph idx="9" type="body"/>
          </p:nvPr>
        </p:nvSpPr>
        <p:spPr>
          <a:xfrm>
            <a:off x="6855900" y="2733050"/>
            <a:ext cx="1722300" cy="19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1pPr>
            <a:lvl2pPr indent="-2857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2pPr>
            <a:lvl3pPr indent="-2857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3pPr>
            <a:lvl4pPr indent="-2857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4pPr>
            <a:lvl5pPr indent="-2857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5pPr>
            <a:lvl6pPr indent="-2857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6pPr>
            <a:lvl7pPr indent="-2857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●"/>
              <a:defRPr sz="900">
                <a:solidFill>
                  <a:schemeClr val="accent6"/>
                </a:solidFill>
              </a:defRPr>
            </a:lvl7pPr>
            <a:lvl8pPr indent="-2857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Char char="○"/>
              <a:defRPr sz="900">
                <a:solidFill>
                  <a:schemeClr val="accent6"/>
                </a:solidFill>
              </a:defRPr>
            </a:lvl8pPr>
            <a:lvl9pPr indent="-2857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Char char="■"/>
              <a:defRPr sz="9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ideas - ALT 2">
  <p:cSld name="CUSTOM_5_1_1_1_3">
    <p:bg>
      <p:bgPr>
        <a:solidFill>
          <a:schemeClr val="lt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/>
          <p:nvPr>
            <p:ph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28" name="Google Shape;328;p35"/>
          <p:cNvSpPr txBox="1"/>
          <p:nvPr>
            <p:ph idx="1" type="subTitle"/>
          </p:nvPr>
        </p:nvSpPr>
        <p:spPr>
          <a:xfrm>
            <a:off x="446900" y="397650"/>
            <a:ext cx="5344500" cy="574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29" name="Google Shape;329;p35"/>
          <p:cNvSpPr txBox="1"/>
          <p:nvPr>
            <p:ph idx="2" type="subTitle"/>
          </p:nvPr>
        </p:nvSpPr>
        <p:spPr>
          <a:xfrm>
            <a:off x="705575" y="2387975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0" name="Google Shape;330;p35"/>
          <p:cNvSpPr txBox="1"/>
          <p:nvPr>
            <p:ph idx="3" type="subTitle"/>
          </p:nvPr>
        </p:nvSpPr>
        <p:spPr>
          <a:xfrm>
            <a:off x="705575" y="2948575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1" name="Google Shape;331;p35"/>
          <p:cNvSpPr txBox="1"/>
          <p:nvPr>
            <p:ph idx="4" type="subTitle"/>
          </p:nvPr>
        </p:nvSpPr>
        <p:spPr>
          <a:xfrm>
            <a:off x="705575" y="3518838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2" name="Google Shape;332;p35"/>
          <p:cNvSpPr txBox="1"/>
          <p:nvPr>
            <p:ph idx="5" type="subTitle"/>
          </p:nvPr>
        </p:nvSpPr>
        <p:spPr>
          <a:xfrm>
            <a:off x="705575" y="4092600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3" name="Google Shape;333;p35"/>
          <p:cNvSpPr txBox="1"/>
          <p:nvPr>
            <p:ph idx="6" type="subTitle"/>
          </p:nvPr>
        </p:nvSpPr>
        <p:spPr>
          <a:xfrm>
            <a:off x="705575" y="4654250"/>
            <a:ext cx="1236900" cy="3915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900"/>
              <a:buNone/>
              <a:defRPr sz="9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4" name="Google Shape;334;p35"/>
          <p:cNvSpPr txBox="1"/>
          <p:nvPr>
            <p:ph idx="7" type="body"/>
          </p:nvPr>
        </p:nvSpPr>
        <p:spPr>
          <a:xfrm>
            <a:off x="5843600" y="4634675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5" name="Google Shape;335;p35"/>
          <p:cNvSpPr txBox="1"/>
          <p:nvPr>
            <p:ph idx="8" type="body"/>
          </p:nvPr>
        </p:nvSpPr>
        <p:spPr>
          <a:xfrm>
            <a:off x="5843600" y="4088050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6" name="Google Shape;336;p35"/>
          <p:cNvSpPr txBox="1"/>
          <p:nvPr>
            <p:ph idx="9" type="body"/>
          </p:nvPr>
        </p:nvSpPr>
        <p:spPr>
          <a:xfrm>
            <a:off x="5843600" y="3509538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7" name="Google Shape;337;p35"/>
          <p:cNvSpPr txBox="1"/>
          <p:nvPr>
            <p:ph idx="13" type="body"/>
          </p:nvPr>
        </p:nvSpPr>
        <p:spPr>
          <a:xfrm>
            <a:off x="5843600" y="2948725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8" name="Google Shape;338;p35"/>
          <p:cNvSpPr txBox="1"/>
          <p:nvPr>
            <p:ph idx="14" type="title"/>
          </p:nvPr>
        </p:nvSpPr>
        <p:spPr>
          <a:xfrm>
            <a:off x="5235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39" name="Google Shape;339;p35"/>
          <p:cNvSpPr txBox="1"/>
          <p:nvPr>
            <p:ph idx="15" type="title"/>
          </p:nvPr>
        </p:nvSpPr>
        <p:spPr>
          <a:xfrm>
            <a:off x="22278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0" name="Google Shape;340;p35"/>
          <p:cNvSpPr txBox="1"/>
          <p:nvPr>
            <p:ph idx="16" type="title"/>
          </p:nvPr>
        </p:nvSpPr>
        <p:spPr>
          <a:xfrm>
            <a:off x="3932100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1" name="Google Shape;341;p35"/>
          <p:cNvSpPr txBox="1"/>
          <p:nvPr>
            <p:ph idx="17" type="title"/>
          </p:nvPr>
        </p:nvSpPr>
        <p:spPr>
          <a:xfrm>
            <a:off x="5845325" y="1876038"/>
            <a:ext cx="1419000" cy="3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2" name="Google Shape;342;p35"/>
          <p:cNvSpPr txBox="1"/>
          <p:nvPr>
            <p:ph idx="18" type="body"/>
          </p:nvPr>
        </p:nvSpPr>
        <p:spPr>
          <a:xfrm>
            <a:off x="3930375" y="4634677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3" name="Google Shape;343;p35"/>
          <p:cNvSpPr txBox="1"/>
          <p:nvPr>
            <p:ph idx="19" type="body"/>
          </p:nvPr>
        </p:nvSpPr>
        <p:spPr>
          <a:xfrm>
            <a:off x="3930375" y="408805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4" name="Google Shape;344;p35"/>
          <p:cNvSpPr txBox="1"/>
          <p:nvPr>
            <p:ph idx="20" type="body"/>
          </p:nvPr>
        </p:nvSpPr>
        <p:spPr>
          <a:xfrm>
            <a:off x="3930375" y="350954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5" name="Google Shape;345;p35"/>
          <p:cNvSpPr txBox="1"/>
          <p:nvPr>
            <p:ph idx="21" type="body"/>
          </p:nvPr>
        </p:nvSpPr>
        <p:spPr>
          <a:xfrm>
            <a:off x="3930375" y="294873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6" name="Google Shape;346;p35"/>
          <p:cNvSpPr txBox="1"/>
          <p:nvPr>
            <p:ph idx="22" type="body"/>
          </p:nvPr>
        </p:nvSpPr>
        <p:spPr>
          <a:xfrm>
            <a:off x="2226950" y="4634675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7" name="Google Shape;347;p35"/>
          <p:cNvSpPr txBox="1"/>
          <p:nvPr>
            <p:ph idx="23" type="body"/>
          </p:nvPr>
        </p:nvSpPr>
        <p:spPr>
          <a:xfrm>
            <a:off x="2226950" y="4088053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8" name="Google Shape;348;p35"/>
          <p:cNvSpPr txBox="1"/>
          <p:nvPr>
            <p:ph idx="24" type="body"/>
          </p:nvPr>
        </p:nvSpPr>
        <p:spPr>
          <a:xfrm>
            <a:off x="2226950" y="3509544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49" name="Google Shape;349;p35"/>
          <p:cNvSpPr txBox="1"/>
          <p:nvPr>
            <p:ph idx="25" type="body"/>
          </p:nvPr>
        </p:nvSpPr>
        <p:spPr>
          <a:xfrm>
            <a:off x="2226950" y="2948734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50" name="Google Shape;350;p35"/>
          <p:cNvSpPr txBox="1"/>
          <p:nvPr>
            <p:ph idx="26" type="body"/>
          </p:nvPr>
        </p:nvSpPr>
        <p:spPr>
          <a:xfrm>
            <a:off x="5843600" y="2388163"/>
            <a:ext cx="24771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51" name="Google Shape;351;p35"/>
          <p:cNvSpPr txBox="1"/>
          <p:nvPr>
            <p:ph idx="27" type="body"/>
          </p:nvPr>
        </p:nvSpPr>
        <p:spPr>
          <a:xfrm>
            <a:off x="3930375" y="2388175"/>
            <a:ext cx="17538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52" name="Google Shape;352;p35"/>
          <p:cNvSpPr txBox="1"/>
          <p:nvPr>
            <p:ph idx="28" type="body"/>
          </p:nvPr>
        </p:nvSpPr>
        <p:spPr>
          <a:xfrm>
            <a:off x="2226950" y="2388175"/>
            <a:ext cx="1662000" cy="4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0">
  <p:cSld name="CUSTOM_2_1_1">
    <p:bg>
      <p:bgPr>
        <a:solidFill>
          <a:schemeClr val="lt1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/>
          <p:nvPr>
            <p:ph type="title"/>
          </p:nvPr>
        </p:nvSpPr>
        <p:spPr>
          <a:xfrm>
            <a:off x="5135225" y="2600350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55" name="Google Shape;355;p36"/>
          <p:cNvSpPr txBox="1"/>
          <p:nvPr>
            <p:ph idx="2" type="title"/>
          </p:nvPr>
        </p:nvSpPr>
        <p:spPr>
          <a:xfrm>
            <a:off x="5135225" y="3562743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56" name="Google Shape;356;p36"/>
          <p:cNvSpPr txBox="1"/>
          <p:nvPr>
            <p:ph idx="3" type="title"/>
          </p:nvPr>
        </p:nvSpPr>
        <p:spPr>
          <a:xfrm>
            <a:off x="5135225" y="4500074"/>
            <a:ext cx="554100" cy="367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1" sz="22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57" name="Google Shape;357;p36"/>
          <p:cNvSpPr txBox="1"/>
          <p:nvPr>
            <p:ph idx="4" type="title"/>
          </p:nvPr>
        </p:nvSpPr>
        <p:spPr>
          <a:xfrm>
            <a:off x="439550" y="765750"/>
            <a:ext cx="5045700" cy="1039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58" name="Google Shape;358;p36"/>
          <p:cNvSpPr txBox="1"/>
          <p:nvPr>
            <p:ph idx="1" type="subTitle"/>
          </p:nvPr>
        </p:nvSpPr>
        <p:spPr>
          <a:xfrm>
            <a:off x="446900" y="397650"/>
            <a:ext cx="5344500" cy="309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700"/>
              <a:buFont typeface="Lato"/>
              <a:buNone/>
              <a:defRPr sz="16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59" name="Google Shape;359;p36"/>
          <p:cNvSpPr txBox="1"/>
          <p:nvPr>
            <p:ph idx="5" type="body"/>
          </p:nvPr>
        </p:nvSpPr>
        <p:spPr>
          <a:xfrm>
            <a:off x="5761162" y="2472057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60" name="Google Shape;360;p36"/>
          <p:cNvSpPr txBox="1"/>
          <p:nvPr>
            <p:ph idx="6" type="body"/>
          </p:nvPr>
        </p:nvSpPr>
        <p:spPr>
          <a:xfrm>
            <a:off x="5761162" y="3436244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61" name="Google Shape;361;p36"/>
          <p:cNvSpPr txBox="1"/>
          <p:nvPr>
            <p:ph idx="7" type="body"/>
          </p:nvPr>
        </p:nvSpPr>
        <p:spPr>
          <a:xfrm>
            <a:off x="5761162" y="4399826"/>
            <a:ext cx="2955900" cy="5184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62" name="Google Shape;362;p36"/>
          <p:cNvSpPr txBox="1"/>
          <p:nvPr>
            <p:ph idx="8" type="body"/>
          </p:nvPr>
        </p:nvSpPr>
        <p:spPr>
          <a:xfrm>
            <a:off x="706399" y="2753996"/>
            <a:ext cx="3288300" cy="17310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1pPr>
            <a:lvl2pPr indent="-3302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2pPr>
            <a:lvl3pPr indent="-3302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3pPr>
            <a:lvl4pPr indent="-3302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4pPr>
            <a:lvl5pPr indent="-3302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5pPr>
            <a:lvl6pPr indent="-3302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6pPr>
            <a:lvl7pPr indent="-3302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7pPr>
            <a:lvl8pPr indent="-3302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○"/>
              <a:defRPr sz="1600">
                <a:solidFill>
                  <a:schemeClr val="accent6"/>
                </a:solidFill>
              </a:defRPr>
            </a:lvl8pPr>
            <a:lvl9pPr indent="-3302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600"/>
              <a:buChar char="■"/>
              <a:defRPr sz="16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2">
    <p:bg>
      <p:bgPr>
        <a:solidFill>
          <a:schemeClr val="lt1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/>
          <p:nvPr/>
        </p:nvSpPr>
        <p:spPr>
          <a:xfrm>
            <a:off x="0" y="1088675"/>
            <a:ext cx="3627900" cy="4054800"/>
          </a:xfrm>
          <a:prstGeom prst="snip1Rect">
            <a:avLst>
              <a:gd fmla="val 10918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65" name="Google Shape;365;p37"/>
          <p:cNvSpPr txBox="1"/>
          <p:nvPr>
            <p:ph type="title"/>
          </p:nvPr>
        </p:nvSpPr>
        <p:spPr>
          <a:xfrm>
            <a:off x="446100" y="396225"/>
            <a:ext cx="5101800" cy="853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2400">
                <a:solidFill>
                  <a:schemeClr val="accent6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66" name="Google Shape;366;p37"/>
          <p:cNvSpPr txBox="1"/>
          <p:nvPr>
            <p:ph idx="1" type="body"/>
          </p:nvPr>
        </p:nvSpPr>
        <p:spPr>
          <a:xfrm>
            <a:off x="3869875" y="1390269"/>
            <a:ext cx="3173400" cy="3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367" name="Google Shape;367;p37"/>
          <p:cNvSpPr txBox="1"/>
          <p:nvPr>
            <p:ph idx="2" type="body"/>
          </p:nvPr>
        </p:nvSpPr>
        <p:spPr>
          <a:xfrm>
            <a:off x="474675" y="1390150"/>
            <a:ext cx="2571300" cy="342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9">
  <p:cSld name="CUSTOM_1">
    <p:bg>
      <p:bgPr>
        <a:solidFill>
          <a:schemeClr val="accent1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8"/>
          <p:cNvSpPr/>
          <p:nvPr/>
        </p:nvSpPr>
        <p:spPr>
          <a:xfrm flipH="1">
            <a:off x="433300" y="-6150"/>
            <a:ext cx="8560200" cy="515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70" name="Google Shape;370;p38"/>
          <p:cNvSpPr/>
          <p:nvPr/>
        </p:nvSpPr>
        <p:spPr>
          <a:xfrm flipH="1">
            <a:off x="433300" y="-2175"/>
            <a:ext cx="8415900" cy="515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71" name="Google Shape;371;p38"/>
          <p:cNvSpPr/>
          <p:nvPr/>
        </p:nvSpPr>
        <p:spPr>
          <a:xfrm flipH="1">
            <a:off x="-10550" y="-6150"/>
            <a:ext cx="8710800" cy="5155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72" name="Google Shape;372;p38"/>
          <p:cNvSpPr txBox="1"/>
          <p:nvPr>
            <p:ph type="title"/>
          </p:nvPr>
        </p:nvSpPr>
        <p:spPr>
          <a:xfrm>
            <a:off x="409625" y="401500"/>
            <a:ext cx="4011600" cy="43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4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373" name="Google Shape;373;p38"/>
          <p:cNvSpPr txBox="1"/>
          <p:nvPr>
            <p:ph idx="2" type="title"/>
          </p:nvPr>
        </p:nvSpPr>
        <p:spPr>
          <a:xfrm>
            <a:off x="420000" y="860450"/>
            <a:ext cx="35112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4" name="Google Shape;374;p38"/>
          <p:cNvSpPr txBox="1"/>
          <p:nvPr>
            <p:ph idx="3" type="title"/>
          </p:nvPr>
        </p:nvSpPr>
        <p:spPr>
          <a:xfrm>
            <a:off x="5128700" y="38960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5" name="Google Shape;375;p38"/>
          <p:cNvSpPr txBox="1"/>
          <p:nvPr>
            <p:ph idx="1" type="subTitle"/>
          </p:nvPr>
        </p:nvSpPr>
        <p:spPr>
          <a:xfrm>
            <a:off x="7258100" y="38960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76" name="Google Shape;376;p38"/>
          <p:cNvSpPr txBox="1"/>
          <p:nvPr>
            <p:ph idx="4" type="title"/>
          </p:nvPr>
        </p:nvSpPr>
        <p:spPr>
          <a:xfrm>
            <a:off x="5128700" y="28383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7" name="Google Shape;377;p38"/>
          <p:cNvSpPr txBox="1"/>
          <p:nvPr>
            <p:ph idx="5" type="subTitle"/>
          </p:nvPr>
        </p:nvSpPr>
        <p:spPr>
          <a:xfrm>
            <a:off x="7258100" y="28383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78" name="Google Shape;378;p38"/>
          <p:cNvSpPr txBox="1"/>
          <p:nvPr>
            <p:ph idx="6" type="title"/>
          </p:nvPr>
        </p:nvSpPr>
        <p:spPr>
          <a:xfrm>
            <a:off x="5128700" y="1812925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9" name="Google Shape;379;p38"/>
          <p:cNvSpPr txBox="1"/>
          <p:nvPr>
            <p:ph idx="7" type="subTitle"/>
          </p:nvPr>
        </p:nvSpPr>
        <p:spPr>
          <a:xfrm>
            <a:off x="7258100" y="1812925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0" name="Google Shape;380;p38"/>
          <p:cNvSpPr txBox="1"/>
          <p:nvPr>
            <p:ph idx="8" type="title"/>
          </p:nvPr>
        </p:nvSpPr>
        <p:spPr>
          <a:xfrm>
            <a:off x="5128700" y="838600"/>
            <a:ext cx="2026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ato"/>
              <a:buNone/>
              <a:defRPr sz="12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81" name="Google Shape;381;p38"/>
          <p:cNvSpPr txBox="1"/>
          <p:nvPr>
            <p:ph idx="9" type="subTitle"/>
          </p:nvPr>
        </p:nvSpPr>
        <p:spPr>
          <a:xfrm>
            <a:off x="7258100" y="838600"/>
            <a:ext cx="811500" cy="385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CUSTOM_1_1">
    <p:bg>
      <p:bgPr>
        <a:solidFill>
          <a:schemeClr val="accent1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9"/>
          <p:cNvSpPr/>
          <p:nvPr/>
        </p:nvSpPr>
        <p:spPr>
          <a:xfrm flipH="1">
            <a:off x="433300" y="0"/>
            <a:ext cx="85602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84" name="Google Shape;384;p39"/>
          <p:cNvSpPr/>
          <p:nvPr/>
        </p:nvSpPr>
        <p:spPr>
          <a:xfrm flipH="1">
            <a:off x="433300" y="0"/>
            <a:ext cx="8415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85" name="Google Shape;385;p39"/>
          <p:cNvSpPr/>
          <p:nvPr/>
        </p:nvSpPr>
        <p:spPr>
          <a:xfrm flipH="1">
            <a:off x="-10550" y="0"/>
            <a:ext cx="87108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86" name="Google Shape;386;p39"/>
          <p:cNvSpPr/>
          <p:nvPr/>
        </p:nvSpPr>
        <p:spPr>
          <a:xfrm>
            <a:off x="1504259" y="3582046"/>
            <a:ext cx="3354000" cy="1037700"/>
          </a:xfrm>
          <a:prstGeom prst="snip1Rect">
            <a:avLst>
              <a:gd fmla="val 24462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387" name="Google Shape;387;p39"/>
          <p:cNvSpPr txBox="1"/>
          <p:nvPr>
            <p:ph type="title"/>
          </p:nvPr>
        </p:nvSpPr>
        <p:spPr>
          <a:xfrm>
            <a:off x="2131600" y="3667325"/>
            <a:ext cx="2026500" cy="367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/>
            </a:lvl9pPr>
          </a:lstStyle>
          <a:p/>
        </p:txBody>
      </p:sp>
      <p:sp>
        <p:nvSpPr>
          <p:cNvPr id="388" name="Google Shape;388;p39"/>
          <p:cNvSpPr txBox="1"/>
          <p:nvPr>
            <p:ph idx="1" type="subTitle"/>
          </p:nvPr>
        </p:nvSpPr>
        <p:spPr>
          <a:xfrm>
            <a:off x="1917225" y="4072850"/>
            <a:ext cx="2536500" cy="546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9" name="Google Shape;389;p39"/>
          <p:cNvSpPr/>
          <p:nvPr>
            <p:ph idx="2" type="pic"/>
          </p:nvPr>
        </p:nvSpPr>
        <p:spPr>
          <a:xfrm>
            <a:off x="387475" y="3575855"/>
            <a:ext cx="1309500" cy="10500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90" name="Google Shape;390;p39"/>
          <p:cNvSpPr txBox="1"/>
          <p:nvPr>
            <p:ph idx="3" type="title"/>
          </p:nvPr>
        </p:nvSpPr>
        <p:spPr>
          <a:xfrm>
            <a:off x="409500" y="1578275"/>
            <a:ext cx="3354000" cy="1091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91" name="Google Shape;391;p39"/>
          <p:cNvSpPr txBox="1"/>
          <p:nvPr>
            <p:ph idx="4" type="title"/>
          </p:nvPr>
        </p:nvSpPr>
        <p:spPr>
          <a:xfrm>
            <a:off x="409500" y="401500"/>
            <a:ext cx="3748500" cy="1091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6" name="Google Shape;396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1" name="Google Shape;401;p4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6" name="Google Shape;406;p4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7" name="Google Shape;407;p4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12" name="Google Shape;412;p4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 algn="ctr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9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6" name="Google Shape;416;p49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7" name="Google Shape;417;p49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8" name="Google Shape;418;p49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9" name="Google Shape;419;p49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0" name="Google Shape;420;p49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1" name="Google Shape;421;p49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4" name="Google Shape;424;p50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25" name="Google Shape;425;p50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1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8" name="Google Shape;428;p51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29" name="Google Shape;429;p51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30" name="Google Shape;430;p51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1" name="Google Shape;431;p51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2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34" name="Google Shape;434;p52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35" name="Google Shape;435;p5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6" name="Google Shape;436;p52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7" name="Google Shape;437;p52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8" name="Google Shape;438;p52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9" name="Google Shape;439;p52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3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42" name="Google Shape;442;p53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43" name="Google Shape;443;p53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44" name="Google Shape;444;p53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2100" lvl="1" marL="9144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100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100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100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1000"/>
              </a:spcBef>
              <a:spcAft>
                <a:spcPts val="100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45" name="Google Shape;445;p53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6" name="Google Shape;446;p53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7" name="Google Shape;447;p53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8" name="Google Shape;448;p53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9" name="Google Shape;449;p53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2" name="Google Shape;452;p54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5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5" name="Google Shape;455;p55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56" name="Google Shape;456;p55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57" name="Google Shape;457;p55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8" name="Google Shape;458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9" name="Google Shape;459;p55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60" name="Google Shape;460;p55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6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3" name="Google Shape;463;p56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64" name="Google Shape;464;p56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65" name="Google Shape;465;p56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6" name="Google Shape;466;p56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67" name="Google Shape;467;p56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8" name="Google Shape;468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69" name="Google Shape;469;p56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0" name="Google Shape;470;p56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1" name="Google Shape;471;p56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7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8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76" name="Google Shape;476;p58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77" name="Google Shape;477;p58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78" name="Google Shape;478;p58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79" name="Google Shape;479;p58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80" name="Google Shape;480;p58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81" name="Google Shape;481;p58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2" name="Google Shape;482;p58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83" name="Google Shape;483;p58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84" name="Google Shape;484;p58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44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32.xml"/><Relationship Id="rId43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35.xml"/><Relationship Id="rId46" Type="http://schemas.openxmlformats.org/officeDocument/2006/relationships/theme" Target="../theme/theme3.xml"/><Relationship Id="rId23" Type="http://schemas.openxmlformats.org/officeDocument/2006/relationships/slideLayout" Target="../slideLayouts/slideLayout34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284700" y="460250"/>
            <a:ext cx="8574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Quantico"/>
              <a:buNone/>
              <a:defRPr sz="30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" type="body"/>
          </p:nvPr>
        </p:nvSpPr>
        <p:spPr>
          <a:xfrm>
            <a:off x="284700" y="1299725"/>
            <a:ext cx="61539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210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210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210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210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210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210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●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210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Lato"/>
              <a:buChar char="○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210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000"/>
              <a:buFont typeface="Lato"/>
              <a:buChar char="■"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9">
          <p15:clr>
            <a:schemeClr val="accent1"/>
          </p15:clr>
        </p15:guide>
        <p15:guide id="2" orient="horz" pos="899">
          <p15:clr>
            <a:schemeClr val="accent1"/>
          </p15:clr>
        </p15:guide>
        <p15:guide id="3" orient="horz" pos="960">
          <p15:clr>
            <a:schemeClr val="accent1"/>
          </p15:clr>
        </p15:guide>
        <p15:guide id="4" orient="horz" pos="1560">
          <p15:clr>
            <a:schemeClr val="accent1"/>
          </p15:clr>
        </p15:guide>
        <p15:guide id="5" orient="horz" pos="1620">
          <p15:clr>
            <a:schemeClr val="accent1"/>
          </p15:clr>
        </p15:guide>
        <p15:guide id="6" orient="horz" pos="2280">
          <p15:clr>
            <a:schemeClr val="accent1"/>
          </p15:clr>
        </p15:guide>
        <p15:guide id="7" orient="horz" pos="2341">
          <p15:clr>
            <a:schemeClr val="accent1"/>
          </p15:clr>
        </p15:guide>
        <p15:guide id="8" pos="299">
          <p15:clr>
            <a:schemeClr val="accent1"/>
          </p15:clr>
        </p15:guide>
        <p15:guide id="9" pos="1559">
          <p15:clr>
            <a:schemeClr val="accent1"/>
          </p15:clr>
        </p15:guide>
        <p15:guide id="10" pos="1618">
          <p15:clr>
            <a:schemeClr val="accent1"/>
          </p15:clr>
        </p15:guide>
        <p15:guide id="11" pos="1981">
          <p15:clr>
            <a:schemeClr val="accent2"/>
          </p15:clr>
        </p15:guide>
        <p15:guide id="12" pos="2039">
          <p15:clr>
            <a:schemeClr val="accent2"/>
          </p15:clr>
        </p15:guide>
        <p15:guide id="13" pos="2880">
          <p15:clr>
            <a:schemeClr val="accent1"/>
          </p15:clr>
        </p15:guide>
        <p15:guide id="14" pos="2939">
          <p15:clr>
            <a:schemeClr val="accent1"/>
          </p15:clr>
        </p15:guide>
        <p15:guide id="15" pos="3719">
          <p15:clr>
            <a:schemeClr val="accent2"/>
          </p15:clr>
        </p15:guide>
        <p15:guide id="16" pos="3779">
          <p15:clr>
            <a:schemeClr val="accent2"/>
          </p15:clr>
        </p15:guide>
        <p15:guide id="17" pos="4140">
          <p15:clr>
            <a:schemeClr val="accent1"/>
          </p15:clr>
        </p15:guide>
        <p15:guide id="18" pos="4199">
          <p15:clr>
            <a:schemeClr val="accent1"/>
          </p15:clr>
        </p15:guide>
        <p15:guide id="19" pos="5459">
          <p15:clr>
            <a:schemeClr val="accent1"/>
          </p15:clr>
        </p15:guide>
        <p15:guide id="20" orient="horz" pos="2941">
          <p15:clr>
            <a:schemeClr val="accent1"/>
          </p15:clr>
        </p15:guide>
        <p15:guide id="21" pos="179">
          <p15:clr>
            <a:srgbClr val="EA4335"/>
          </p15:clr>
        </p15:guide>
        <p15:guide id="22" orient="horz" pos="180">
          <p15:clr>
            <a:srgbClr val="EA4335"/>
          </p15:clr>
        </p15:guide>
        <p15:guide id="23" pos="5581">
          <p15:clr>
            <a:srgbClr val="EA4335"/>
          </p15:clr>
        </p15:guide>
        <p15:guide id="24" orient="horz" pos="306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eautify this slide" id="489" name="Google Shape;48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8"/>
          <p:cNvSpPr txBox="1"/>
          <p:nvPr>
            <p:ph type="title"/>
          </p:nvPr>
        </p:nvSpPr>
        <p:spPr>
          <a:xfrm>
            <a:off x="846450" y="393925"/>
            <a:ext cx="77346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300">
                <a:latin typeface="Lato"/>
                <a:ea typeface="Lato"/>
                <a:cs typeface="Lato"/>
                <a:sym typeface="Lato"/>
              </a:rPr>
              <a:t>From Problem to Working System</a:t>
            </a:r>
            <a:endParaRPr sz="3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3" name="Google Shape;573;p68"/>
          <p:cNvSpPr txBox="1"/>
          <p:nvPr/>
        </p:nvSpPr>
        <p:spPr>
          <a:xfrm>
            <a:off x="543600" y="788250"/>
            <a:ext cx="73068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Backend: FastAPI + TSNet engine + PyTorch CNN + physics‑consistency layer.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Frontend: React/Vite dashboard visualizing network, leaks, and waveforms.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Flow in demo and deployment: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  1) Run a planned valve/pump event, record high‑frequency pressure at sensors.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  2) Feed traces into Concept Epsilon API.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  3) CNN proposes leak locations; TSNet verifies via forward simulations.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  4) Dashboard highlights most likely leak pipes and shows waveform match.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Outcome: transforms invisible physics into actionable leak locations for utilities.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9"/>
          <p:cNvSpPr txBox="1"/>
          <p:nvPr/>
        </p:nvSpPr>
        <p:spPr>
          <a:xfrm>
            <a:off x="806775" y="881775"/>
            <a:ext cx="7859400" cy="41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Phase 1 – Offline pilot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Take an existing EPANET model and historical event data.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Calibrate the digital twin, generate the leak library, and validate on past leaks.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Phase 2 – Assisted operations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Schedule a small number of controlled pump/valve events per week.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Run Concept Epsilon in parallel with current workflows, surfacing top leak candidates for crews.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Phase 3 – Integrated service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Package the system as a cloud or on-prem API connected to the utility’s SCADA and modeling tools.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Provide dashboards, alerting, and reporting on leak risk hotspots.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Long-term growth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Extend to pressure-management optimization, burst early-warning, and asset-risk scoring.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Generalize the same inverse-physics framework to </a:t>
            </a: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district heating, gas, or industrial pipelines.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9" name="Google Shape;579;p69"/>
          <p:cNvSpPr txBox="1"/>
          <p:nvPr/>
        </p:nvSpPr>
        <p:spPr>
          <a:xfrm>
            <a:off x="1716300" y="205275"/>
            <a:ext cx="57114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Path to Implementation and Growth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0"/>
          <p:cNvSpPr txBox="1"/>
          <p:nvPr>
            <p:ph idx="2" type="title"/>
          </p:nvPr>
        </p:nvSpPr>
        <p:spPr>
          <a:xfrm>
            <a:off x="659775" y="1524000"/>
            <a:ext cx="4688100" cy="31449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accent4"/>
                </a:solidFill>
              </a:rPr>
              <a:t>Water utilities lose 20–30% of treated water to leaks and bursts.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accent4"/>
                </a:solidFill>
              </a:rPr>
              <a:t>Most leaks stay underground for weeks or months before anyone sees water.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accent4"/>
                </a:solidFill>
              </a:rPr>
              <a:t>Every day the leak continues, utilities pay for pumping and treatment that never reaches customers.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accent4"/>
                </a:solidFill>
              </a:rPr>
              <a:t>Non-revenue water is a multi‑billion‑dollar problem and a climate/energy problem.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Lato"/>
              <a:buChar char="●"/>
            </a:pPr>
            <a:r>
              <a:rPr lang="en" sz="1500">
                <a:solidFill>
                  <a:schemeClr val="accent4"/>
                </a:solidFill>
              </a:rPr>
              <a:t>Current monitoring is good at slow pressure and flow trends, but blind to fast transient events.</a:t>
            </a:r>
            <a:endParaRPr sz="15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300">
              <a:solidFill>
                <a:schemeClr val="accent4"/>
              </a:solidFill>
            </a:endParaRPr>
          </a:p>
        </p:txBody>
      </p:sp>
      <p:sp>
        <p:nvSpPr>
          <p:cNvPr descr="A question mark icon." id="495" name="Google Shape;495;p60"/>
          <p:cNvSpPr txBox="1"/>
          <p:nvPr/>
        </p:nvSpPr>
        <p:spPr>
          <a:xfrm>
            <a:off x="6572250" y="3244775"/>
            <a:ext cx="813300" cy="10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72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rPr>
              <a:t>!</a:t>
            </a:r>
            <a:endParaRPr sz="7200">
              <a:solidFill>
                <a:schemeClr val="accent3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496" name="Google Shape;496;p60"/>
          <p:cNvSpPr txBox="1"/>
          <p:nvPr>
            <p:ph type="title"/>
          </p:nvPr>
        </p:nvSpPr>
        <p:spPr>
          <a:xfrm>
            <a:off x="386325" y="285750"/>
            <a:ext cx="523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2900">
                <a:latin typeface="Lato"/>
                <a:ea typeface="Lato"/>
                <a:cs typeface="Lato"/>
                <a:sym typeface="Lato"/>
              </a:rPr>
              <a:t>The Real World Problem: </a:t>
            </a:r>
            <a:br>
              <a:rPr lang="en" sz="2900">
                <a:latin typeface="Lato"/>
                <a:ea typeface="Lato"/>
                <a:cs typeface="Lato"/>
                <a:sym typeface="Lato"/>
              </a:rPr>
            </a:br>
            <a:r>
              <a:rPr lang="en" sz="2900">
                <a:latin typeface="Lato"/>
                <a:ea typeface="Lato"/>
                <a:cs typeface="Lato"/>
                <a:sym typeface="Lato"/>
              </a:rPr>
              <a:t>Invisible Non-Revenue Water</a:t>
            </a:r>
            <a:endParaRPr sz="2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7" name="Google Shape;49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0075" y="1027637"/>
            <a:ext cx="2884481" cy="1922988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1"/>
          <p:cNvSpPr txBox="1"/>
          <p:nvPr>
            <p:ph type="title"/>
          </p:nvPr>
        </p:nvSpPr>
        <p:spPr>
          <a:xfrm>
            <a:off x="870025" y="564675"/>
            <a:ext cx="69054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300">
                <a:latin typeface="Roboto"/>
                <a:ea typeface="Roboto"/>
                <a:cs typeface="Roboto"/>
                <a:sym typeface="Roboto"/>
              </a:rPr>
              <a:t>Why Existing Leak Detection Falls Short</a:t>
            </a:r>
            <a:endParaRPr sz="3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33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3" name="Google Shape;503;p61"/>
          <p:cNvSpPr txBox="1"/>
          <p:nvPr/>
        </p:nvSpPr>
        <p:spPr>
          <a:xfrm>
            <a:off x="160525" y="1776350"/>
            <a:ext cx="79032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●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Manual acoustic surveys: crews walk the network listening for leaks.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○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Slow: you might survey a zone only once or twice a year.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○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Labor intensive and dependent on operator skill and noise conditions.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●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Dense logger deployments: many permanent loggers linked by radio.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○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High capex/opex: hardware, maintenance, communications.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○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Still often reactive, not tied to the physics of a specific event.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Lato"/>
              <a:buChar char="●"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Net effect: utilities see the consequences (lost water, bursts) but not the hidden hydraulic signals.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2"/>
          <p:cNvSpPr txBox="1"/>
          <p:nvPr>
            <p:ph type="title"/>
          </p:nvPr>
        </p:nvSpPr>
        <p:spPr>
          <a:xfrm>
            <a:off x="528925" y="285750"/>
            <a:ext cx="46950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Our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solution: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 sz="3300">
                <a:latin typeface="Lato"/>
                <a:ea typeface="Lato"/>
                <a:cs typeface="Lato"/>
                <a:sym typeface="Lato"/>
              </a:rPr>
              <a:t>Use Transients as a Built-In Leak Sensor</a:t>
            </a:r>
            <a:endParaRPr sz="3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9" name="Google Shape;509;p62"/>
          <p:cNvSpPr txBox="1"/>
          <p:nvPr>
            <p:ph idx="2" type="title"/>
          </p:nvPr>
        </p:nvSpPr>
        <p:spPr>
          <a:xfrm>
            <a:off x="149775" y="1632000"/>
            <a:ext cx="5186100" cy="3225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/>
              <a:t>Any rapid pump stop or valve closure launches a water hammer pressure wave.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/>
              <a:t>That wave travels through the network and is distorted by leaks (changed impedance).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/>
              <a:t>These events already happen during normal operations and maintenance.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/>
              <a:t>Concept Epsilon turns those events into controlled 'pings' of the system.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/>
              <a:t>We read the waveforms at a few sensors and solve an inverse physics problem to find the leak.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/>
              <a:t>In short: use existing infrastructure as a distributed leak sensor, via math and simulation.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300"/>
          </a:p>
        </p:txBody>
      </p:sp>
      <p:grpSp>
        <p:nvGrpSpPr>
          <p:cNvPr id="510" name="Google Shape;510;p62"/>
          <p:cNvGrpSpPr/>
          <p:nvPr/>
        </p:nvGrpSpPr>
        <p:grpSpPr>
          <a:xfrm>
            <a:off x="6669394" y="1233289"/>
            <a:ext cx="750966" cy="862557"/>
            <a:chOff x="6071775" y="2386700"/>
            <a:chExt cx="1308075" cy="1502450"/>
          </a:xfrm>
        </p:grpSpPr>
        <p:sp>
          <p:nvSpPr>
            <p:cNvPr descr="A lightbulb icon." id="511" name="Google Shape;511;p62"/>
            <p:cNvSpPr/>
            <p:nvPr/>
          </p:nvSpPr>
          <p:spPr>
            <a:xfrm>
              <a:off x="6338375" y="2650600"/>
              <a:ext cx="774875" cy="924700"/>
            </a:xfrm>
            <a:custGeom>
              <a:rect b="b" l="l" r="r" t="t"/>
              <a:pathLst>
                <a:path extrusionOk="0" h="36988" w="30995">
                  <a:moveTo>
                    <a:pt x="15498" y="2457"/>
                  </a:moveTo>
                  <a:cubicBezTo>
                    <a:pt x="22679" y="2457"/>
                    <a:pt x="28538" y="8316"/>
                    <a:pt x="28538" y="15497"/>
                  </a:cubicBezTo>
                  <a:cubicBezTo>
                    <a:pt x="28538" y="18845"/>
                    <a:pt x="27269" y="22031"/>
                    <a:pt x="24974" y="24434"/>
                  </a:cubicBezTo>
                  <a:cubicBezTo>
                    <a:pt x="24920" y="24515"/>
                    <a:pt x="24839" y="24596"/>
                    <a:pt x="24758" y="24677"/>
                  </a:cubicBezTo>
                  <a:cubicBezTo>
                    <a:pt x="21653" y="27971"/>
                    <a:pt x="21059" y="32371"/>
                    <a:pt x="20978" y="34531"/>
                  </a:cubicBezTo>
                  <a:lnTo>
                    <a:pt x="10017" y="34531"/>
                  </a:lnTo>
                  <a:cubicBezTo>
                    <a:pt x="9936" y="32371"/>
                    <a:pt x="9342" y="27944"/>
                    <a:pt x="6210" y="24650"/>
                  </a:cubicBezTo>
                  <a:cubicBezTo>
                    <a:pt x="6210" y="24650"/>
                    <a:pt x="6183" y="24623"/>
                    <a:pt x="6183" y="24623"/>
                  </a:cubicBezTo>
                  <a:cubicBezTo>
                    <a:pt x="6129" y="24569"/>
                    <a:pt x="6075" y="24488"/>
                    <a:pt x="6021" y="24434"/>
                  </a:cubicBezTo>
                  <a:cubicBezTo>
                    <a:pt x="3726" y="22031"/>
                    <a:pt x="2457" y="18845"/>
                    <a:pt x="2457" y="15497"/>
                  </a:cubicBezTo>
                  <a:cubicBezTo>
                    <a:pt x="2457" y="8316"/>
                    <a:pt x="8316" y="2457"/>
                    <a:pt x="15498" y="2457"/>
                  </a:cubicBezTo>
                  <a:close/>
                  <a:moveTo>
                    <a:pt x="15498" y="1"/>
                  </a:moveTo>
                  <a:cubicBezTo>
                    <a:pt x="6966" y="1"/>
                    <a:pt x="1" y="6966"/>
                    <a:pt x="1" y="15497"/>
                  </a:cubicBezTo>
                  <a:cubicBezTo>
                    <a:pt x="1" y="19493"/>
                    <a:pt x="1513" y="23273"/>
                    <a:pt x="4239" y="26135"/>
                  </a:cubicBezTo>
                  <a:cubicBezTo>
                    <a:pt x="4239" y="26135"/>
                    <a:pt x="4239" y="26135"/>
                    <a:pt x="4266" y="26162"/>
                  </a:cubicBezTo>
                  <a:cubicBezTo>
                    <a:pt x="4293" y="26216"/>
                    <a:pt x="4347" y="26270"/>
                    <a:pt x="4374" y="26297"/>
                  </a:cubicBezTo>
                  <a:cubicBezTo>
                    <a:pt x="4374" y="26297"/>
                    <a:pt x="4374" y="26297"/>
                    <a:pt x="4401" y="26324"/>
                  </a:cubicBezTo>
                  <a:cubicBezTo>
                    <a:pt x="7884" y="29995"/>
                    <a:pt x="7560" y="35638"/>
                    <a:pt x="7560" y="35692"/>
                  </a:cubicBezTo>
                  <a:cubicBezTo>
                    <a:pt x="7560" y="35692"/>
                    <a:pt x="7560" y="35692"/>
                    <a:pt x="7479" y="36988"/>
                  </a:cubicBezTo>
                  <a:lnTo>
                    <a:pt x="23516" y="36988"/>
                  </a:lnTo>
                  <a:cubicBezTo>
                    <a:pt x="23516" y="36988"/>
                    <a:pt x="23516" y="36988"/>
                    <a:pt x="23435" y="35692"/>
                  </a:cubicBezTo>
                  <a:cubicBezTo>
                    <a:pt x="23435" y="35638"/>
                    <a:pt x="23111" y="29995"/>
                    <a:pt x="26567" y="26351"/>
                  </a:cubicBezTo>
                  <a:cubicBezTo>
                    <a:pt x="26567" y="26351"/>
                    <a:pt x="26567" y="26351"/>
                    <a:pt x="26594" y="26324"/>
                  </a:cubicBezTo>
                  <a:cubicBezTo>
                    <a:pt x="26621" y="26270"/>
                    <a:pt x="26675" y="26216"/>
                    <a:pt x="26729" y="26162"/>
                  </a:cubicBezTo>
                  <a:cubicBezTo>
                    <a:pt x="26729" y="26162"/>
                    <a:pt x="26729" y="26162"/>
                    <a:pt x="26756" y="26135"/>
                  </a:cubicBezTo>
                  <a:cubicBezTo>
                    <a:pt x="29483" y="23246"/>
                    <a:pt x="30995" y="19466"/>
                    <a:pt x="30995" y="15497"/>
                  </a:cubicBezTo>
                  <a:cubicBezTo>
                    <a:pt x="30995" y="6966"/>
                    <a:pt x="24029" y="1"/>
                    <a:pt x="15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12" name="Google Shape;512;p62"/>
            <p:cNvSpPr/>
            <p:nvPr/>
          </p:nvSpPr>
          <p:spPr>
            <a:xfrm>
              <a:off x="6528725" y="3618475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1"/>
                  </a:moveTo>
                  <a:lnTo>
                    <a:pt x="0" y="2458"/>
                  </a:lnTo>
                  <a:lnTo>
                    <a:pt x="15767" y="2458"/>
                  </a:lnTo>
                  <a:lnTo>
                    <a:pt x="157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13" name="Google Shape;513;p62"/>
            <p:cNvSpPr/>
            <p:nvPr/>
          </p:nvSpPr>
          <p:spPr>
            <a:xfrm>
              <a:off x="6528725" y="3723100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0"/>
                  </a:moveTo>
                  <a:lnTo>
                    <a:pt x="0" y="2457"/>
                  </a:lnTo>
                  <a:lnTo>
                    <a:pt x="15767" y="2457"/>
                  </a:lnTo>
                  <a:lnTo>
                    <a:pt x="157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14" name="Google Shape;514;p62"/>
            <p:cNvSpPr/>
            <p:nvPr/>
          </p:nvSpPr>
          <p:spPr>
            <a:xfrm>
              <a:off x="6607675" y="3827725"/>
              <a:ext cx="236275" cy="61425"/>
            </a:xfrm>
            <a:custGeom>
              <a:rect b="b" l="l" r="r" t="t"/>
              <a:pathLst>
                <a:path extrusionOk="0" h="2457" w="9451">
                  <a:moveTo>
                    <a:pt x="1" y="0"/>
                  </a:moveTo>
                  <a:lnTo>
                    <a:pt x="1" y="2457"/>
                  </a:lnTo>
                  <a:lnTo>
                    <a:pt x="9450" y="2457"/>
                  </a:lnTo>
                  <a:lnTo>
                    <a:pt x="94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15" name="Google Shape;515;p62"/>
            <p:cNvSpPr/>
            <p:nvPr/>
          </p:nvSpPr>
          <p:spPr>
            <a:xfrm>
              <a:off x="6241850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7"/>
                  </a:lnTo>
                  <a:lnTo>
                    <a:pt x="1729" y="6912"/>
                  </a:lnTo>
                  <a:lnTo>
                    <a:pt x="6885" y="1728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16" name="Google Shape;516;p62"/>
            <p:cNvSpPr/>
            <p:nvPr/>
          </p:nvSpPr>
          <p:spPr>
            <a:xfrm>
              <a:off x="607177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17" name="Google Shape;517;p62"/>
            <p:cNvSpPr/>
            <p:nvPr/>
          </p:nvSpPr>
          <p:spPr>
            <a:xfrm>
              <a:off x="6241850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9"/>
                  </a:lnTo>
                  <a:lnTo>
                    <a:pt x="5158" y="6912"/>
                  </a:lnTo>
                  <a:lnTo>
                    <a:pt x="6885" y="5158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18" name="Google Shape;518;p62"/>
            <p:cNvSpPr/>
            <p:nvPr/>
          </p:nvSpPr>
          <p:spPr>
            <a:xfrm>
              <a:off x="6694750" y="2386700"/>
              <a:ext cx="62125" cy="182925"/>
            </a:xfrm>
            <a:custGeom>
              <a:rect b="b" l="l" r="r" t="t"/>
              <a:pathLst>
                <a:path extrusionOk="0" h="7317" w="2485">
                  <a:moveTo>
                    <a:pt x="1" y="0"/>
                  </a:moveTo>
                  <a:lnTo>
                    <a:pt x="1" y="7317"/>
                  </a:lnTo>
                  <a:lnTo>
                    <a:pt x="2485" y="7317"/>
                  </a:lnTo>
                  <a:lnTo>
                    <a:pt x="24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19" name="Google Shape;519;p62"/>
            <p:cNvSpPr/>
            <p:nvPr/>
          </p:nvSpPr>
          <p:spPr>
            <a:xfrm>
              <a:off x="7037625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8"/>
                  </a:lnTo>
                  <a:lnTo>
                    <a:pt x="1729" y="6912"/>
                  </a:lnTo>
                  <a:lnTo>
                    <a:pt x="6885" y="1729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20" name="Google Shape;520;p62"/>
            <p:cNvSpPr/>
            <p:nvPr/>
          </p:nvSpPr>
          <p:spPr>
            <a:xfrm>
              <a:off x="719692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21" name="Google Shape;521;p62"/>
            <p:cNvSpPr/>
            <p:nvPr/>
          </p:nvSpPr>
          <p:spPr>
            <a:xfrm>
              <a:off x="7037625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8"/>
                  </a:lnTo>
                  <a:lnTo>
                    <a:pt x="5158" y="6912"/>
                  </a:lnTo>
                  <a:lnTo>
                    <a:pt x="6885" y="5157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22" name="Google Shape;522;p62"/>
            <p:cNvSpPr/>
            <p:nvPr/>
          </p:nvSpPr>
          <p:spPr>
            <a:xfrm>
              <a:off x="6584750" y="3015075"/>
              <a:ext cx="282150" cy="195075"/>
            </a:xfrm>
            <a:custGeom>
              <a:rect b="b" l="l" r="r" t="t"/>
              <a:pathLst>
                <a:path extrusionOk="0" h="7803" w="11286">
                  <a:moveTo>
                    <a:pt x="9557" y="1"/>
                  </a:moveTo>
                  <a:lnTo>
                    <a:pt x="5238" y="4320"/>
                  </a:lnTo>
                  <a:lnTo>
                    <a:pt x="1728" y="810"/>
                  </a:lnTo>
                  <a:lnTo>
                    <a:pt x="0" y="2565"/>
                  </a:lnTo>
                  <a:lnTo>
                    <a:pt x="5238" y="7803"/>
                  </a:lnTo>
                  <a:lnTo>
                    <a:pt x="11285" y="1755"/>
                  </a:lnTo>
                  <a:lnTo>
                    <a:pt x="95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</p:grpSp>
      <p:grpSp>
        <p:nvGrpSpPr>
          <p:cNvPr id="523" name="Google Shape;523;p62"/>
          <p:cNvGrpSpPr/>
          <p:nvPr/>
        </p:nvGrpSpPr>
        <p:grpSpPr>
          <a:xfrm>
            <a:off x="6669394" y="3260464"/>
            <a:ext cx="750966" cy="862557"/>
            <a:chOff x="6071775" y="2386700"/>
            <a:chExt cx="1308075" cy="1502450"/>
          </a:xfrm>
        </p:grpSpPr>
        <p:sp>
          <p:nvSpPr>
            <p:cNvPr id="524" name="Google Shape;524;p62"/>
            <p:cNvSpPr/>
            <p:nvPr/>
          </p:nvSpPr>
          <p:spPr>
            <a:xfrm>
              <a:off x="6338375" y="2650600"/>
              <a:ext cx="774875" cy="924700"/>
            </a:xfrm>
            <a:custGeom>
              <a:rect b="b" l="l" r="r" t="t"/>
              <a:pathLst>
                <a:path extrusionOk="0" h="36988" w="30995">
                  <a:moveTo>
                    <a:pt x="15498" y="2457"/>
                  </a:moveTo>
                  <a:cubicBezTo>
                    <a:pt x="22679" y="2457"/>
                    <a:pt x="28538" y="8316"/>
                    <a:pt x="28538" y="15497"/>
                  </a:cubicBezTo>
                  <a:cubicBezTo>
                    <a:pt x="28538" y="18845"/>
                    <a:pt x="27269" y="22031"/>
                    <a:pt x="24974" y="24434"/>
                  </a:cubicBezTo>
                  <a:cubicBezTo>
                    <a:pt x="24920" y="24515"/>
                    <a:pt x="24839" y="24596"/>
                    <a:pt x="24758" y="24677"/>
                  </a:cubicBezTo>
                  <a:cubicBezTo>
                    <a:pt x="21653" y="27971"/>
                    <a:pt x="21059" y="32371"/>
                    <a:pt x="20978" y="34531"/>
                  </a:cubicBezTo>
                  <a:lnTo>
                    <a:pt x="10017" y="34531"/>
                  </a:lnTo>
                  <a:cubicBezTo>
                    <a:pt x="9936" y="32371"/>
                    <a:pt x="9342" y="27944"/>
                    <a:pt x="6210" y="24650"/>
                  </a:cubicBezTo>
                  <a:cubicBezTo>
                    <a:pt x="6210" y="24650"/>
                    <a:pt x="6183" y="24623"/>
                    <a:pt x="6183" y="24623"/>
                  </a:cubicBezTo>
                  <a:cubicBezTo>
                    <a:pt x="6129" y="24569"/>
                    <a:pt x="6075" y="24488"/>
                    <a:pt x="6021" y="24434"/>
                  </a:cubicBezTo>
                  <a:cubicBezTo>
                    <a:pt x="3726" y="22031"/>
                    <a:pt x="2457" y="18845"/>
                    <a:pt x="2457" y="15497"/>
                  </a:cubicBezTo>
                  <a:cubicBezTo>
                    <a:pt x="2457" y="8316"/>
                    <a:pt x="8316" y="2457"/>
                    <a:pt x="15498" y="2457"/>
                  </a:cubicBezTo>
                  <a:close/>
                  <a:moveTo>
                    <a:pt x="15498" y="1"/>
                  </a:moveTo>
                  <a:cubicBezTo>
                    <a:pt x="6966" y="1"/>
                    <a:pt x="1" y="6966"/>
                    <a:pt x="1" y="15497"/>
                  </a:cubicBezTo>
                  <a:cubicBezTo>
                    <a:pt x="1" y="19493"/>
                    <a:pt x="1513" y="23273"/>
                    <a:pt x="4239" y="26135"/>
                  </a:cubicBezTo>
                  <a:cubicBezTo>
                    <a:pt x="4239" y="26135"/>
                    <a:pt x="4239" y="26135"/>
                    <a:pt x="4266" y="26162"/>
                  </a:cubicBezTo>
                  <a:cubicBezTo>
                    <a:pt x="4293" y="26216"/>
                    <a:pt x="4347" y="26270"/>
                    <a:pt x="4374" y="26297"/>
                  </a:cubicBezTo>
                  <a:cubicBezTo>
                    <a:pt x="4374" y="26297"/>
                    <a:pt x="4374" y="26297"/>
                    <a:pt x="4401" y="26324"/>
                  </a:cubicBezTo>
                  <a:cubicBezTo>
                    <a:pt x="7884" y="29995"/>
                    <a:pt x="7560" y="35638"/>
                    <a:pt x="7560" y="35692"/>
                  </a:cubicBezTo>
                  <a:cubicBezTo>
                    <a:pt x="7560" y="35692"/>
                    <a:pt x="7560" y="35692"/>
                    <a:pt x="7479" y="36988"/>
                  </a:cubicBezTo>
                  <a:lnTo>
                    <a:pt x="23516" y="36988"/>
                  </a:lnTo>
                  <a:cubicBezTo>
                    <a:pt x="23516" y="36988"/>
                    <a:pt x="23516" y="36988"/>
                    <a:pt x="23435" y="35692"/>
                  </a:cubicBezTo>
                  <a:cubicBezTo>
                    <a:pt x="23435" y="35638"/>
                    <a:pt x="23111" y="29995"/>
                    <a:pt x="26567" y="26351"/>
                  </a:cubicBezTo>
                  <a:cubicBezTo>
                    <a:pt x="26567" y="26351"/>
                    <a:pt x="26567" y="26351"/>
                    <a:pt x="26594" y="26324"/>
                  </a:cubicBezTo>
                  <a:cubicBezTo>
                    <a:pt x="26621" y="26270"/>
                    <a:pt x="26675" y="26216"/>
                    <a:pt x="26729" y="26162"/>
                  </a:cubicBezTo>
                  <a:cubicBezTo>
                    <a:pt x="26729" y="26162"/>
                    <a:pt x="26729" y="26162"/>
                    <a:pt x="26756" y="26135"/>
                  </a:cubicBezTo>
                  <a:cubicBezTo>
                    <a:pt x="29483" y="23246"/>
                    <a:pt x="30995" y="19466"/>
                    <a:pt x="30995" y="15497"/>
                  </a:cubicBezTo>
                  <a:cubicBezTo>
                    <a:pt x="30995" y="6966"/>
                    <a:pt x="24029" y="1"/>
                    <a:pt x="154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25" name="Google Shape;525;p62"/>
            <p:cNvSpPr/>
            <p:nvPr/>
          </p:nvSpPr>
          <p:spPr>
            <a:xfrm>
              <a:off x="6528725" y="3618475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1"/>
                  </a:moveTo>
                  <a:lnTo>
                    <a:pt x="0" y="2458"/>
                  </a:lnTo>
                  <a:lnTo>
                    <a:pt x="15767" y="2458"/>
                  </a:lnTo>
                  <a:lnTo>
                    <a:pt x="157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26" name="Google Shape;526;p62"/>
            <p:cNvSpPr/>
            <p:nvPr/>
          </p:nvSpPr>
          <p:spPr>
            <a:xfrm>
              <a:off x="6528725" y="3723100"/>
              <a:ext cx="394200" cy="61450"/>
            </a:xfrm>
            <a:custGeom>
              <a:rect b="b" l="l" r="r" t="t"/>
              <a:pathLst>
                <a:path extrusionOk="0" h="2458" w="15768">
                  <a:moveTo>
                    <a:pt x="0" y="0"/>
                  </a:moveTo>
                  <a:lnTo>
                    <a:pt x="0" y="2457"/>
                  </a:lnTo>
                  <a:lnTo>
                    <a:pt x="15767" y="2457"/>
                  </a:lnTo>
                  <a:lnTo>
                    <a:pt x="157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27" name="Google Shape;527;p62"/>
            <p:cNvSpPr/>
            <p:nvPr/>
          </p:nvSpPr>
          <p:spPr>
            <a:xfrm>
              <a:off x="6607675" y="3827725"/>
              <a:ext cx="236275" cy="61425"/>
            </a:xfrm>
            <a:custGeom>
              <a:rect b="b" l="l" r="r" t="t"/>
              <a:pathLst>
                <a:path extrusionOk="0" h="2457" w="9451">
                  <a:moveTo>
                    <a:pt x="1" y="0"/>
                  </a:moveTo>
                  <a:lnTo>
                    <a:pt x="1" y="2457"/>
                  </a:lnTo>
                  <a:lnTo>
                    <a:pt x="9450" y="2457"/>
                  </a:lnTo>
                  <a:lnTo>
                    <a:pt x="9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28" name="Google Shape;528;p62"/>
            <p:cNvSpPr/>
            <p:nvPr/>
          </p:nvSpPr>
          <p:spPr>
            <a:xfrm>
              <a:off x="6241850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7"/>
                  </a:lnTo>
                  <a:lnTo>
                    <a:pt x="1729" y="6912"/>
                  </a:lnTo>
                  <a:lnTo>
                    <a:pt x="6885" y="1728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29" name="Google Shape;529;p62"/>
            <p:cNvSpPr/>
            <p:nvPr/>
          </p:nvSpPr>
          <p:spPr>
            <a:xfrm>
              <a:off x="607177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30" name="Google Shape;530;p62"/>
            <p:cNvSpPr/>
            <p:nvPr/>
          </p:nvSpPr>
          <p:spPr>
            <a:xfrm>
              <a:off x="6241850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9"/>
                  </a:lnTo>
                  <a:lnTo>
                    <a:pt x="5158" y="6912"/>
                  </a:lnTo>
                  <a:lnTo>
                    <a:pt x="6885" y="5158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31" name="Google Shape;531;p62"/>
            <p:cNvSpPr/>
            <p:nvPr/>
          </p:nvSpPr>
          <p:spPr>
            <a:xfrm>
              <a:off x="6694750" y="2386700"/>
              <a:ext cx="62125" cy="182925"/>
            </a:xfrm>
            <a:custGeom>
              <a:rect b="b" l="l" r="r" t="t"/>
              <a:pathLst>
                <a:path extrusionOk="0" h="7317" w="2485">
                  <a:moveTo>
                    <a:pt x="1" y="0"/>
                  </a:moveTo>
                  <a:lnTo>
                    <a:pt x="1" y="7317"/>
                  </a:lnTo>
                  <a:lnTo>
                    <a:pt x="2485" y="7317"/>
                  </a:lnTo>
                  <a:lnTo>
                    <a:pt x="24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32" name="Google Shape;532;p62"/>
            <p:cNvSpPr/>
            <p:nvPr/>
          </p:nvSpPr>
          <p:spPr>
            <a:xfrm>
              <a:off x="7037625" y="2556775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5158" y="1"/>
                  </a:moveTo>
                  <a:lnTo>
                    <a:pt x="1" y="5158"/>
                  </a:lnTo>
                  <a:lnTo>
                    <a:pt x="1729" y="6912"/>
                  </a:lnTo>
                  <a:lnTo>
                    <a:pt x="6885" y="1729"/>
                  </a:lnTo>
                  <a:lnTo>
                    <a:pt x="51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33" name="Google Shape;533;p62"/>
            <p:cNvSpPr/>
            <p:nvPr/>
          </p:nvSpPr>
          <p:spPr>
            <a:xfrm>
              <a:off x="7196925" y="3010350"/>
              <a:ext cx="182925" cy="61450"/>
            </a:xfrm>
            <a:custGeom>
              <a:rect b="b" l="l" r="r" t="t"/>
              <a:pathLst>
                <a:path extrusionOk="0" h="2458" w="7317">
                  <a:moveTo>
                    <a:pt x="0" y="1"/>
                  </a:moveTo>
                  <a:lnTo>
                    <a:pt x="0" y="2457"/>
                  </a:lnTo>
                  <a:lnTo>
                    <a:pt x="7317" y="2457"/>
                  </a:lnTo>
                  <a:lnTo>
                    <a:pt x="7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34" name="Google Shape;534;p62"/>
            <p:cNvSpPr/>
            <p:nvPr/>
          </p:nvSpPr>
          <p:spPr>
            <a:xfrm>
              <a:off x="7037625" y="3352550"/>
              <a:ext cx="172150" cy="172825"/>
            </a:xfrm>
            <a:custGeom>
              <a:rect b="b" l="l" r="r" t="t"/>
              <a:pathLst>
                <a:path extrusionOk="0" h="6913" w="6886">
                  <a:moveTo>
                    <a:pt x="1729" y="1"/>
                  </a:moveTo>
                  <a:lnTo>
                    <a:pt x="1" y="1728"/>
                  </a:lnTo>
                  <a:lnTo>
                    <a:pt x="5158" y="6912"/>
                  </a:lnTo>
                  <a:lnTo>
                    <a:pt x="6885" y="5157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  <p:sp>
          <p:nvSpPr>
            <p:cNvPr id="535" name="Google Shape;535;p62"/>
            <p:cNvSpPr/>
            <p:nvPr/>
          </p:nvSpPr>
          <p:spPr>
            <a:xfrm>
              <a:off x="6584750" y="3015075"/>
              <a:ext cx="282150" cy="195075"/>
            </a:xfrm>
            <a:custGeom>
              <a:rect b="b" l="l" r="r" t="t"/>
              <a:pathLst>
                <a:path extrusionOk="0" h="7803" w="11286">
                  <a:moveTo>
                    <a:pt x="9557" y="1"/>
                  </a:moveTo>
                  <a:lnTo>
                    <a:pt x="5238" y="4320"/>
                  </a:lnTo>
                  <a:lnTo>
                    <a:pt x="1728" y="810"/>
                  </a:lnTo>
                  <a:lnTo>
                    <a:pt x="0" y="2565"/>
                  </a:lnTo>
                  <a:lnTo>
                    <a:pt x="5238" y="7803"/>
                  </a:lnTo>
                  <a:lnTo>
                    <a:pt x="11285" y="1755"/>
                  </a:lnTo>
                  <a:lnTo>
                    <a:pt x="95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3"/>
          <p:cNvSpPr txBox="1"/>
          <p:nvPr>
            <p:ph type="title"/>
          </p:nvPr>
        </p:nvSpPr>
        <p:spPr>
          <a:xfrm>
            <a:off x="858025" y="156075"/>
            <a:ext cx="69054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>
                <a:latin typeface="Lato"/>
                <a:ea typeface="Lato"/>
                <a:cs typeface="Lato"/>
                <a:sym typeface="Lato"/>
              </a:rPr>
              <a:t>Physics Core: 1D Water Hammer in Pipes</a:t>
            </a:r>
            <a:endParaRPr sz="3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 sz="3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41" name="Google Shape;541;p63" title="Screenshot 2025-11-29 at 11.02.3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9388" y="1367350"/>
            <a:ext cx="6402675" cy="365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4"/>
          <p:cNvSpPr txBox="1"/>
          <p:nvPr>
            <p:ph type="title"/>
          </p:nvPr>
        </p:nvSpPr>
        <p:spPr>
          <a:xfrm>
            <a:off x="798375" y="285750"/>
            <a:ext cx="77346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300">
                <a:latin typeface="Lato"/>
                <a:ea typeface="Lato"/>
                <a:cs typeface="Lato"/>
                <a:sym typeface="Lato"/>
              </a:rPr>
              <a:t>Digital Twin, Excitation Event, and Data</a:t>
            </a:r>
            <a:endParaRPr sz="3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7" name="Google Shape;547;p64"/>
          <p:cNvSpPr txBox="1"/>
          <p:nvPr/>
        </p:nvSpPr>
        <p:spPr>
          <a:xfrm>
            <a:off x="159375" y="718150"/>
            <a:ext cx="50562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Start from the utility’s EPANET </a:t>
            </a:r>
            <a:r>
              <a:rPr lang="en" sz="1600">
                <a:solidFill>
                  <a:srgbClr val="188038"/>
                </a:solidFill>
                <a:latin typeface="Lato"/>
                <a:ea typeface="Lato"/>
                <a:cs typeface="Lato"/>
                <a:sym typeface="Lato"/>
              </a:rPr>
              <a:t>.inp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model: pipe topology, diameters, roughness, demands, and boundary conditions.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TSNet wraps EPANET to build a transient-capable digital twin that simulates water-hammer waves.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Define a repeatable </a:t>
            </a:r>
            <a:r>
              <a:rPr b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excitation event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(e.g., rapid valve closure or pump shutdown) that acts as an active “ping” through the network.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High-frequency pressure loggers (100–1000 Hz) at a small set of junctions record head H(t) during each event.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Each event produces multichannel pressure waveforms x(t) that form the raw input data for leak localization.</a:t>
            </a:r>
            <a:endParaRPr sz="23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48" name="Google Shape;548;p64" title="Screenshot 2025-11-29 at 11.10.3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577" y="1009988"/>
            <a:ext cx="3328100" cy="2933011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64"/>
          <p:cNvSpPr txBox="1"/>
          <p:nvPr/>
        </p:nvSpPr>
        <p:spPr>
          <a:xfrm>
            <a:off x="5588150" y="4097975"/>
            <a:ext cx="2475600" cy="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Example of EPANET network graph.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5"/>
          <p:cNvSpPr txBox="1"/>
          <p:nvPr>
            <p:ph type="title"/>
          </p:nvPr>
        </p:nvSpPr>
        <p:spPr>
          <a:xfrm>
            <a:off x="798375" y="285750"/>
            <a:ext cx="77346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300">
                <a:latin typeface="Lato"/>
                <a:ea typeface="Lato"/>
                <a:cs typeface="Lato"/>
                <a:sym typeface="Lato"/>
              </a:rPr>
              <a:t>Synthetic</a:t>
            </a:r>
            <a:r>
              <a:rPr lang="en" sz="3300">
                <a:latin typeface="Lato"/>
                <a:ea typeface="Lato"/>
                <a:cs typeface="Lato"/>
                <a:sym typeface="Lato"/>
              </a:rPr>
              <a:t> Leak Library: Solving the Forward Problem</a:t>
            </a:r>
            <a:endParaRPr sz="3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5" name="Google Shape;555;p65"/>
          <p:cNvSpPr txBox="1"/>
          <p:nvPr/>
        </p:nvSpPr>
        <p:spPr>
          <a:xfrm>
            <a:off x="914250" y="993250"/>
            <a:ext cx="7315500" cy="42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Forward question: if a leak of size C_e occurs in pipe p, what pressure trace y(t) do sensors see?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We model leaks as emitters or leak nodes with Q_leak ≈ C_e * H^m (orifice‑like flow).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For each candidate pipe and leak size: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Insert leak into the digital twin.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Run the same excitation event with TSNet.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Record high‑frequency pressure traces at sensor nodes.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Each simulation becomes one labeled example where: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x=multichannel pressure vs time;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y=leak pipe id or “no leak”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This library is physics generated ground truth for training the inverse model.</a:t>
            </a:r>
            <a:endParaRPr sz="18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6"/>
          <p:cNvSpPr txBox="1"/>
          <p:nvPr>
            <p:ph type="title"/>
          </p:nvPr>
        </p:nvSpPr>
        <p:spPr>
          <a:xfrm>
            <a:off x="846450" y="393925"/>
            <a:ext cx="77346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300">
                <a:latin typeface="Lato"/>
                <a:ea typeface="Lato"/>
                <a:cs typeface="Lato"/>
                <a:sym typeface="Lato"/>
              </a:rPr>
              <a:t>Learning the Inverse: 1D CNN Leak Locator</a:t>
            </a:r>
            <a:endParaRPr sz="3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1" name="Google Shape;561;p66"/>
          <p:cNvSpPr txBox="1"/>
          <p:nvPr/>
        </p:nvSpPr>
        <p:spPr>
          <a:xfrm>
            <a:off x="942750" y="1524000"/>
            <a:ext cx="72585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Inverse question: given sensor waveforms x(t), which leak (if any) explains them best?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We approximate the inverse mapping with a 1D convolutional neural network.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Input: matrix of pressure vs time at a small set of sensors (channels × timesteps).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The CNN learns wave 'fingerprints': arrival times, reflections, decay patterns per leak location.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Output: probability distribution over {no leak, pipe_1, pipe_2, ...}.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Training: cross‑entropy loss on synthetic library, Adam optimizer, early stopping.</a:t>
            </a:r>
            <a:endParaRPr sz="1700"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Result: fast, one shot leak localization once the model is trained.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7"/>
          <p:cNvSpPr txBox="1"/>
          <p:nvPr>
            <p:ph type="title"/>
          </p:nvPr>
        </p:nvSpPr>
        <p:spPr>
          <a:xfrm>
            <a:off x="546000" y="165600"/>
            <a:ext cx="7734600" cy="862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3300">
                <a:latin typeface="Lato"/>
                <a:ea typeface="Lato"/>
                <a:cs typeface="Lato"/>
                <a:sym typeface="Lato"/>
              </a:rPr>
              <a:t>Physics-Consistency: How we Keep the Model Honest</a:t>
            </a:r>
            <a:endParaRPr sz="33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67" name="Google Shape;567;p67" title="Screenshot 2025-11-30 at 12.31.4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825" y="1102950"/>
            <a:ext cx="6156800" cy="390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 Pitch 2024">
  <a:themeElements>
    <a:clrScheme name="Google Colours">
      <a:dk1>
        <a:srgbClr val="000000"/>
      </a:dk1>
      <a:lt1>
        <a:srgbClr val="182A43"/>
      </a:lt1>
      <a:dk2>
        <a:srgbClr val="253851"/>
      </a:dk2>
      <a:lt2>
        <a:srgbClr val="364D6C"/>
      </a:lt2>
      <a:accent1>
        <a:srgbClr val="4F6887"/>
      </a:accent1>
      <a:accent2>
        <a:srgbClr val="6C87A6"/>
      </a:accent2>
      <a:accent3>
        <a:srgbClr val="86A3C3"/>
      </a:accent3>
      <a:accent4>
        <a:srgbClr val="97C5EF"/>
      </a:accent4>
      <a:accent5>
        <a:srgbClr val="A7D4FF"/>
      </a:accent5>
      <a:accent6>
        <a:srgbClr val="BEDEFF"/>
      </a:accent6>
      <a:hlink>
        <a:srgbClr val="FFFFFF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